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  <p:sldMasterId id="2147483660" r:id="rId5"/>
  </p:sldMasterIdLst>
  <p:sldIdLst>
    <p:sldId id="256" r:id="rId6"/>
    <p:sldId id="257" r:id="rId7"/>
    <p:sldId id="259" r:id="rId8"/>
    <p:sldId id="260" r:id="rId9"/>
    <p:sldId id="261" r:id="rId10"/>
    <p:sldId id="267" r:id="rId11"/>
    <p:sldId id="269" r:id="rId12"/>
    <p:sldId id="263" r:id="rId13"/>
    <p:sldId id="264" r:id="rId14"/>
    <p:sldId id="265" r:id="rId15"/>
    <p:sldId id="266" r:id="rId16"/>
    <p:sldId id="268" r:id="rId17"/>
  </p:sldIdLst>
  <p:sldSz cx="12192000" cy="6858000"/>
  <p:notesSz cx="6858000" cy="9144000"/>
  <p:embeddedFontLst>
    <p:embeddedFont>
      <p:font typeface="Inter" panose="02000503000000020004" pitchFamily="2" charset="0"/>
      <p:regular r:id="rId18"/>
      <p:bold r:id="rId19"/>
    </p:embeddedFont>
    <p:embeddedFont>
      <p:font typeface="Inter ExtraBold" panose="02000503000000020004" pitchFamily="2" charset="0"/>
      <p:bold r:id="rId20"/>
    </p:embeddedFont>
    <p:embeddedFont>
      <p:font typeface="Inter Italic" panose="02000503000000020004" pitchFamily="2" charset="0"/>
      <p:regular r:id="rId21"/>
      <p:bold r:id="rId22"/>
    </p:embeddedFont>
    <p:embeddedFont>
      <p:font typeface="Inter Light" panose="02000503000000020004" pitchFamily="2" charset="0"/>
      <p:regular r:id="rId23"/>
    </p:embeddedFont>
    <p:embeddedFont>
      <p:font typeface="Inter Light Italic" panose="02000503000000020004" pitchFamily="2" charset="0"/>
      <p:regular r:id="rId24"/>
    </p:embeddedFont>
    <p:embeddedFont>
      <p:font typeface="Inter SemiBold" panose="02000503000000020004" pitchFamily="2" charset="0"/>
      <p:bold r:id="rId25"/>
    </p:embeddedFont>
  </p:embeddedFontLst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9D"/>
    <a:srgbClr val="2D488F"/>
    <a:srgbClr val="007BC2"/>
    <a:srgbClr val="002B55"/>
    <a:srgbClr val="F4F5F6"/>
    <a:srgbClr val="CADAE5"/>
    <a:srgbClr val="808080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3AED7C-DA47-4597-8D04-FFA5DAF99440}" v="229" dt="2024-02-16T17:02:46.1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8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7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font" Target="fonts/font2.fntdata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5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fo @ BID" userId="50f6e663-0e0f-4f45-ac8b-07d94515d1d3" providerId="ADAL" clId="{C53AED7C-DA47-4597-8D04-FFA5DAF99440}"/>
    <pc:docChg chg="undo custSel addSld delSld modSld">
      <pc:chgData name="Info @ BID" userId="50f6e663-0e0f-4f45-ac8b-07d94515d1d3" providerId="ADAL" clId="{C53AED7C-DA47-4597-8D04-FFA5DAF99440}" dt="2024-02-16T17:03:38.157" v="665" actId="478"/>
      <pc:docMkLst>
        <pc:docMk/>
      </pc:docMkLst>
      <pc:sldChg chg="addSp delSp modSp mod">
        <pc:chgData name="Info @ BID" userId="50f6e663-0e0f-4f45-ac8b-07d94515d1d3" providerId="ADAL" clId="{C53AED7C-DA47-4597-8D04-FFA5DAF99440}" dt="2024-02-16T16:53:51.298" v="526" actId="1076"/>
        <pc:sldMkLst>
          <pc:docMk/>
          <pc:sldMk cId="338650512" sldId="256"/>
        </pc:sldMkLst>
        <pc:spChg chg="mod topLvl">
          <ac:chgData name="Info @ BID" userId="50f6e663-0e0f-4f45-ac8b-07d94515d1d3" providerId="ADAL" clId="{C53AED7C-DA47-4597-8D04-FFA5DAF99440}" dt="2024-02-09T10:48:41.218" v="171" actId="164"/>
          <ac:spMkLst>
            <pc:docMk/>
            <pc:sldMk cId="338650512" sldId="256"/>
            <ac:spMk id="2" creationId="{8CD51A7C-D2F6-F006-E337-570FB3913947}"/>
          </ac:spMkLst>
        </pc:spChg>
        <pc:spChg chg="mod">
          <ac:chgData name="Info @ BID" userId="50f6e663-0e0f-4f45-ac8b-07d94515d1d3" providerId="ADAL" clId="{C53AED7C-DA47-4597-8D04-FFA5DAF99440}" dt="2024-02-09T10:46:39.597" v="125" actId="34135"/>
          <ac:spMkLst>
            <pc:docMk/>
            <pc:sldMk cId="338650512" sldId="256"/>
            <ac:spMk id="3" creationId="{5B5F80B7-51DC-086A-2CD2-8247539B2AC6}"/>
          </ac:spMkLst>
        </pc:spChg>
        <pc:spChg chg="add mod">
          <ac:chgData name="Info @ BID" userId="50f6e663-0e0f-4f45-ac8b-07d94515d1d3" providerId="ADAL" clId="{C53AED7C-DA47-4597-8D04-FFA5DAF99440}" dt="2024-02-16T16:52:03.975" v="523" actId="207"/>
          <ac:spMkLst>
            <pc:docMk/>
            <pc:sldMk cId="338650512" sldId="256"/>
            <ac:spMk id="4" creationId="{CCBBE0C1-E1CA-1968-11A9-D508E48A08D1}"/>
          </ac:spMkLst>
        </pc:spChg>
        <pc:spChg chg="mod topLvl">
          <ac:chgData name="Info @ BID" userId="50f6e663-0e0f-4f45-ac8b-07d94515d1d3" providerId="ADAL" clId="{C53AED7C-DA47-4597-8D04-FFA5DAF99440}" dt="2024-02-09T10:48:41.218" v="171" actId="164"/>
          <ac:spMkLst>
            <pc:docMk/>
            <pc:sldMk cId="338650512" sldId="256"/>
            <ac:spMk id="6" creationId="{3E4A0B8D-2800-F5F5-62BB-7ECAC7007632}"/>
          </ac:spMkLst>
        </pc:spChg>
        <pc:spChg chg="add mod">
          <ac:chgData name="Info @ BID" userId="50f6e663-0e0f-4f45-ac8b-07d94515d1d3" providerId="ADAL" clId="{C53AED7C-DA47-4597-8D04-FFA5DAF99440}" dt="2024-02-09T10:48:41.218" v="171" actId="164"/>
          <ac:spMkLst>
            <pc:docMk/>
            <pc:sldMk cId="338650512" sldId="256"/>
            <ac:spMk id="8" creationId="{D1CB8CFE-7A0A-89A0-580E-0E0A2C89F055}"/>
          </ac:spMkLst>
        </pc:spChg>
        <pc:grpChg chg="del mod">
          <ac:chgData name="Info @ BID" userId="50f6e663-0e0f-4f45-ac8b-07d94515d1d3" providerId="ADAL" clId="{C53AED7C-DA47-4597-8D04-FFA5DAF99440}" dt="2024-02-09T10:43:16.858" v="35" actId="165"/>
          <ac:grpSpMkLst>
            <pc:docMk/>
            <pc:sldMk cId="338650512" sldId="256"/>
            <ac:grpSpMk id="4" creationId="{B518C359-3D27-1856-FF46-D98E004AEE46}"/>
          </ac:grpSpMkLst>
        </pc:grpChg>
        <pc:grpChg chg="add del mod">
          <ac:chgData name="Info @ BID" userId="50f6e663-0e0f-4f45-ac8b-07d94515d1d3" providerId="ADAL" clId="{C53AED7C-DA47-4597-8D04-FFA5DAF99440}" dt="2024-02-09T10:47:03.256" v="126" actId="165"/>
          <ac:grpSpMkLst>
            <pc:docMk/>
            <pc:sldMk cId="338650512" sldId="256"/>
            <ac:grpSpMk id="7" creationId="{D60AFDA0-AE23-8609-0359-D5B93AAF7A23}"/>
          </ac:grpSpMkLst>
        </pc:grpChg>
        <pc:grpChg chg="add mod">
          <ac:chgData name="Info @ BID" userId="50f6e663-0e0f-4f45-ac8b-07d94515d1d3" providerId="ADAL" clId="{C53AED7C-DA47-4597-8D04-FFA5DAF99440}" dt="2024-02-09T10:48:43.904" v="172" actId="12789"/>
          <ac:grpSpMkLst>
            <pc:docMk/>
            <pc:sldMk cId="338650512" sldId="256"/>
            <ac:grpSpMk id="9" creationId="{62806145-36D9-4EE8-AF85-AE0058AA51E9}"/>
          </ac:grpSpMkLst>
        </pc:grpChg>
        <pc:picChg chg="mod">
          <ac:chgData name="Info @ BID" userId="50f6e663-0e0f-4f45-ac8b-07d94515d1d3" providerId="ADAL" clId="{C53AED7C-DA47-4597-8D04-FFA5DAF99440}" dt="2024-02-09T10:45:01.607" v="51"/>
          <ac:picMkLst>
            <pc:docMk/>
            <pc:sldMk cId="338650512" sldId="256"/>
            <ac:picMk id="5" creationId="{0F3944D5-B3ED-753E-3546-800F6692E7C3}"/>
          </ac:picMkLst>
        </pc:picChg>
        <pc:picChg chg="add del mod">
          <ac:chgData name="Info @ BID" userId="50f6e663-0e0f-4f45-ac8b-07d94515d1d3" providerId="ADAL" clId="{C53AED7C-DA47-4597-8D04-FFA5DAF99440}" dt="2024-02-13T15:06:13.800" v="373" actId="478"/>
          <ac:picMkLst>
            <pc:docMk/>
            <pc:sldMk cId="338650512" sldId="256"/>
            <ac:picMk id="7" creationId="{BD84062C-6172-1922-508A-91AB5FAEEDF8}"/>
          </ac:picMkLst>
        </pc:picChg>
        <pc:picChg chg="add del mod">
          <ac:chgData name="Info @ BID" userId="50f6e663-0e0f-4f45-ac8b-07d94515d1d3" providerId="ADAL" clId="{C53AED7C-DA47-4597-8D04-FFA5DAF99440}" dt="2024-02-13T15:06:50.001" v="381" actId="478"/>
          <ac:picMkLst>
            <pc:docMk/>
            <pc:sldMk cId="338650512" sldId="256"/>
            <ac:picMk id="11" creationId="{3A1F4321-2A68-9933-4481-E5A3200C667C}"/>
          </ac:picMkLst>
        </pc:picChg>
        <pc:picChg chg="add mod">
          <ac:chgData name="Info @ BID" userId="50f6e663-0e0f-4f45-ac8b-07d94515d1d3" providerId="ADAL" clId="{C53AED7C-DA47-4597-8D04-FFA5DAF99440}" dt="2024-02-16T16:53:51.298" v="526" actId="1076"/>
          <ac:picMkLst>
            <pc:docMk/>
            <pc:sldMk cId="338650512" sldId="256"/>
            <ac:picMk id="13" creationId="{43000F03-E6E6-D167-0B63-A8576DCEB4F8}"/>
          </ac:picMkLst>
        </pc:picChg>
      </pc:sldChg>
      <pc:sldChg chg="addSp delSp modSp mod">
        <pc:chgData name="Info @ BID" userId="50f6e663-0e0f-4f45-ac8b-07d94515d1d3" providerId="ADAL" clId="{C53AED7C-DA47-4597-8D04-FFA5DAF99440}" dt="2024-02-16T17:01:56.008" v="650" actId="478"/>
        <pc:sldMkLst>
          <pc:docMk/>
          <pc:sldMk cId="4006733769" sldId="257"/>
        </pc:sldMkLst>
        <pc:spChg chg="add del mod">
          <ac:chgData name="Info @ BID" userId="50f6e663-0e0f-4f45-ac8b-07d94515d1d3" providerId="ADAL" clId="{C53AED7C-DA47-4597-8D04-FFA5DAF99440}" dt="2024-02-16T17:01:56.008" v="650" actId="478"/>
          <ac:spMkLst>
            <pc:docMk/>
            <pc:sldMk cId="4006733769" sldId="257"/>
            <ac:spMk id="4" creationId="{F3EFBA20-B06F-653D-F464-2985B433E86B}"/>
          </ac:spMkLst>
        </pc:spChg>
        <pc:spChg chg="add del mod">
          <ac:chgData name="Info @ BID" userId="50f6e663-0e0f-4f45-ac8b-07d94515d1d3" providerId="ADAL" clId="{C53AED7C-DA47-4597-8D04-FFA5DAF99440}" dt="2024-02-16T17:01:56.008" v="650" actId="478"/>
          <ac:spMkLst>
            <pc:docMk/>
            <pc:sldMk cId="4006733769" sldId="257"/>
            <ac:spMk id="5" creationId="{277E2C86-9F2A-A7E5-42CD-06C925D57F1C}"/>
          </ac:spMkLst>
        </pc:spChg>
        <pc:spChg chg="mod">
          <ac:chgData name="Info @ BID" userId="50f6e663-0e0f-4f45-ac8b-07d94515d1d3" providerId="ADAL" clId="{C53AED7C-DA47-4597-8D04-FFA5DAF99440}" dt="2024-02-09T10:45:50.591" v="77" actId="20577"/>
          <ac:spMkLst>
            <pc:docMk/>
            <pc:sldMk cId="4006733769" sldId="257"/>
            <ac:spMk id="6" creationId="{68826376-977A-91C5-393F-5AB4D5A183F2}"/>
          </ac:spMkLst>
        </pc:spChg>
        <pc:picChg chg="del">
          <ac:chgData name="Info @ BID" userId="50f6e663-0e0f-4f45-ac8b-07d94515d1d3" providerId="ADAL" clId="{C53AED7C-DA47-4597-8D04-FFA5DAF99440}" dt="2024-02-09T10:44:19.264" v="41" actId="478"/>
          <ac:picMkLst>
            <pc:docMk/>
            <pc:sldMk cId="4006733769" sldId="257"/>
            <ac:picMk id="4" creationId="{895D32F9-8701-8AE6-06EE-2DD4AF18E73A}"/>
          </ac:picMkLst>
        </pc:picChg>
        <pc:picChg chg="add mod">
          <ac:chgData name="Info @ BID" userId="50f6e663-0e0f-4f45-ac8b-07d94515d1d3" providerId="ADAL" clId="{C53AED7C-DA47-4597-8D04-FFA5DAF99440}" dt="2024-02-09T10:45:08.419" v="53" actId="34135"/>
          <ac:picMkLst>
            <pc:docMk/>
            <pc:sldMk cId="4006733769" sldId="257"/>
            <ac:picMk id="7" creationId="{37AC5207-63D7-6DC5-D5C3-80079E30192A}"/>
          </ac:picMkLst>
        </pc:picChg>
      </pc:sldChg>
      <pc:sldChg chg="addSp delSp modSp mod">
        <pc:chgData name="Info @ BID" userId="50f6e663-0e0f-4f45-ac8b-07d94515d1d3" providerId="ADAL" clId="{C53AED7C-DA47-4597-8D04-FFA5DAF99440}" dt="2024-02-16T17:02:00.988" v="651" actId="478"/>
        <pc:sldMkLst>
          <pc:docMk/>
          <pc:sldMk cId="289317481" sldId="259"/>
        </pc:sldMkLst>
        <pc:spChg chg="add del mod">
          <ac:chgData name="Info @ BID" userId="50f6e663-0e0f-4f45-ac8b-07d94515d1d3" providerId="ADAL" clId="{C53AED7C-DA47-4597-8D04-FFA5DAF99440}" dt="2024-02-16T17:02:00.988" v="651" actId="478"/>
          <ac:spMkLst>
            <pc:docMk/>
            <pc:sldMk cId="289317481" sldId="259"/>
            <ac:spMk id="4" creationId="{0C32646C-E03A-091D-DB8D-FB34D8154A68}"/>
          </ac:spMkLst>
        </pc:spChg>
        <pc:spChg chg="add del mod">
          <ac:chgData name="Info @ BID" userId="50f6e663-0e0f-4f45-ac8b-07d94515d1d3" providerId="ADAL" clId="{C53AED7C-DA47-4597-8D04-FFA5DAF99440}" dt="2024-02-16T17:02:00.988" v="651" actId="478"/>
          <ac:spMkLst>
            <pc:docMk/>
            <pc:sldMk cId="289317481" sldId="259"/>
            <ac:spMk id="5" creationId="{508B9888-445D-27A4-35C5-6A5E04147A37}"/>
          </ac:spMkLst>
        </pc:spChg>
        <pc:spChg chg="mod">
          <ac:chgData name="Info @ BID" userId="50f6e663-0e0f-4f45-ac8b-07d94515d1d3" providerId="ADAL" clId="{C53AED7C-DA47-4597-8D04-FFA5DAF99440}" dt="2024-02-09T10:45:53.444" v="78"/>
          <ac:spMkLst>
            <pc:docMk/>
            <pc:sldMk cId="289317481" sldId="259"/>
            <ac:spMk id="10" creationId="{469AB6F2-856B-83B4-3E0F-7BE1538C5BE0}"/>
          </ac:spMkLst>
        </pc:spChg>
        <pc:picChg chg="add mod">
          <ac:chgData name="Info @ BID" userId="50f6e663-0e0f-4f45-ac8b-07d94515d1d3" providerId="ADAL" clId="{C53AED7C-DA47-4597-8D04-FFA5DAF99440}" dt="2024-02-09T10:45:10.779" v="55"/>
          <ac:picMkLst>
            <pc:docMk/>
            <pc:sldMk cId="289317481" sldId="259"/>
            <ac:picMk id="3" creationId="{2B091FCB-D39E-A877-4361-434864F46E7E}"/>
          </ac:picMkLst>
        </pc:picChg>
        <pc:picChg chg="del">
          <ac:chgData name="Info @ BID" userId="50f6e663-0e0f-4f45-ac8b-07d94515d1d3" providerId="ADAL" clId="{C53AED7C-DA47-4597-8D04-FFA5DAF99440}" dt="2024-02-09T10:45:10.444" v="54" actId="478"/>
          <ac:picMkLst>
            <pc:docMk/>
            <pc:sldMk cId="289317481" sldId="259"/>
            <ac:picMk id="8" creationId="{B29C6AD4-EF61-B094-C9F0-560B30ED200A}"/>
          </ac:picMkLst>
        </pc:picChg>
      </pc:sldChg>
      <pc:sldChg chg="addSp delSp modSp mod">
        <pc:chgData name="Info @ BID" userId="50f6e663-0e0f-4f45-ac8b-07d94515d1d3" providerId="ADAL" clId="{C53AED7C-DA47-4597-8D04-FFA5DAF99440}" dt="2024-02-16T17:01:50.138" v="649" actId="478"/>
        <pc:sldMkLst>
          <pc:docMk/>
          <pc:sldMk cId="204611643" sldId="260"/>
        </pc:sldMkLst>
        <pc:spChg chg="add mod">
          <ac:chgData name="Info @ BID" userId="50f6e663-0e0f-4f45-ac8b-07d94515d1d3" providerId="ADAL" clId="{C53AED7C-DA47-4597-8D04-FFA5DAF99440}" dt="2024-02-13T14:31:08.890" v="221" actId="1076"/>
          <ac:spMkLst>
            <pc:docMk/>
            <pc:sldMk cId="204611643" sldId="260"/>
            <ac:spMk id="4" creationId="{C1B6B20F-E47B-14F6-34BA-0FFFCFCEAD5D}"/>
          </ac:spMkLst>
        </pc:spChg>
        <pc:spChg chg="mod">
          <ac:chgData name="Info @ BID" userId="50f6e663-0e0f-4f45-ac8b-07d94515d1d3" providerId="ADAL" clId="{C53AED7C-DA47-4597-8D04-FFA5DAF99440}" dt="2024-02-09T10:45:55.437" v="79"/>
          <ac:spMkLst>
            <pc:docMk/>
            <pc:sldMk cId="204611643" sldId="260"/>
            <ac:spMk id="5" creationId="{C4826C28-14E3-679E-1E3C-5940718273ED}"/>
          </ac:spMkLst>
        </pc:spChg>
        <pc:spChg chg="add mod">
          <ac:chgData name="Info @ BID" userId="50f6e663-0e0f-4f45-ac8b-07d94515d1d3" providerId="ADAL" clId="{C53AED7C-DA47-4597-8D04-FFA5DAF99440}" dt="2024-02-13T14:31:08.890" v="221" actId="1076"/>
          <ac:spMkLst>
            <pc:docMk/>
            <pc:sldMk cId="204611643" sldId="260"/>
            <ac:spMk id="6" creationId="{3976CAC3-48D5-356D-3F58-2125B337EB6F}"/>
          </ac:spMkLst>
        </pc:spChg>
        <pc:spChg chg="add del mod">
          <ac:chgData name="Info @ BID" userId="50f6e663-0e0f-4f45-ac8b-07d94515d1d3" providerId="ADAL" clId="{C53AED7C-DA47-4597-8D04-FFA5DAF99440}" dt="2024-02-16T17:01:50.138" v="649" actId="478"/>
          <ac:spMkLst>
            <pc:docMk/>
            <pc:sldMk cId="204611643" sldId="260"/>
            <ac:spMk id="8" creationId="{2BAFFA48-5132-B6F8-9966-65523C03C5CD}"/>
          </ac:spMkLst>
        </pc:spChg>
        <pc:spChg chg="add del mod">
          <ac:chgData name="Info @ BID" userId="50f6e663-0e0f-4f45-ac8b-07d94515d1d3" providerId="ADAL" clId="{C53AED7C-DA47-4597-8D04-FFA5DAF99440}" dt="2024-02-16T17:01:46.923" v="647" actId="478"/>
          <ac:spMkLst>
            <pc:docMk/>
            <pc:sldMk cId="204611643" sldId="260"/>
            <ac:spMk id="9" creationId="{FC5D82D2-466E-4368-C2FD-7338B59E51C6}"/>
          </ac:spMkLst>
        </pc:spChg>
        <pc:picChg chg="add mod">
          <ac:chgData name="Info @ BID" userId="50f6e663-0e0f-4f45-ac8b-07d94515d1d3" providerId="ADAL" clId="{C53AED7C-DA47-4597-8D04-FFA5DAF99440}" dt="2024-02-09T10:45:13.774" v="57"/>
          <ac:picMkLst>
            <pc:docMk/>
            <pc:sldMk cId="204611643" sldId="260"/>
            <ac:picMk id="2" creationId="{3B1CBD17-A347-B68B-D50D-A77FAC6C02C8}"/>
          </ac:picMkLst>
        </pc:picChg>
        <pc:picChg chg="mod">
          <ac:chgData name="Info @ BID" userId="50f6e663-0e0f-4f45-ac8b-07d94515d1d3" providerId="ADAL" clId="{C53AED7C-DA47-4597-8D04-FFA5DAF99440}" dt="2024-02-13T14:30:12.830" v="203" actId="1076"/>
          <ac:picMkLst>
            <pc:docMk/>
            <pc:sldMk cId="204611643" sldId="260"/>
            <ac:picMk id="3" creationId="{984C8003-8BA5-574E-B2CD-4008E3992E8B}"/>
          </ac:picMkLst>
        </pc:picChg>
        <pc:picChg chg="mod">
          <ac:chgData name="Info @ BID" userId="50f6e663-0e0f-4f45-ac8b-07d94515d1d3" providerId="ADAL" clId="{C53AED7C-DA47-4597-8D04-FFA5DAF99440}" dt="2024-02-13T14:30:21.938" v="206" actId="1076"/>
          <ac:picMkLst>
            <pc:docMk/>
            <pc:sldMk cId="204611643" sldId="260"/>
            <ac:picMk id="7" creationId="{C2B8D90D-AD24-049C-E915-B56EEBB0DC07}"/>
          </ac:picMkLst>
        </pc:picChg>
        <pc:picChg chg="del">
          <ac:chgData name="Info @ BID" userId="50f6e663-0e0f-4f45-ac8b-07d94515d1d3" providerId="ADAL" clId="{C53AED7C-DA47-4597-8D04-FFA5DAF99440}" dt="2024-02-09T10:45:13.467" v="56" actId="478"/>
          <ac:picMkLst>
            <pc:docMk/>
            <pc:sldMk cId="204611643" sldId="260"/>
            <ac:picMk id="8" creationId="{56B22463-00BF-7632-A160-0AFD0B3FEF92}"/>
          </ac:picMkLst>
        </pc:picChg>
      </pc:sldChg>
      <pc:sldChg chg="addSp delSp modSp mod">
        <pc:chgData name="Info @ BID" userId="50f6e663-0e0f-4f45-ac8b-07d94515d1d3" providerId="ADAL" clId="{C53AED7C-DA47-4597-8D04-FFA5DAF99440}" dt="2024-02-16T17:02:06.387" v="652" actId="478"/>
        <pc:sldMkLst>
          <pc:docMk/>
          <pc:sldMk cId="787842336" sldId="261"/>
        </pc:sldMkLst>
        <pc:spChg chg="add del mod">
          <ac:chgData name="Info @ BID" userId="50f6e663-0e0f-4f45-ac8b-07d94515d1d3" providerId="ADAL" clId="{C53AED7C-DA47-4597-8D04-FFA5DAF99440}" dt="2024-02-16T17:00:07.128" v="627" actId="478"/>
          <ac:spMkLst>
            <pc:docMk/>
            <pc:sldMk cId="787842336" sldId="261"/>
            <ac:spMk id="3" creationId="{D9682320-1302-0478-C469-F69D69D6B7D6}"/>
          </ac:spMkLst>
        </pc:spChg>
        <pc:spChg chg="add del mod">
          <ac:chgData name="Info @ BID" userId="50f6e663-0e0f-4f45-ac8b-07d94515d1d3" providerId="ADAL" clId="{C53AED7C-DA47-4597-8D04-FFA5DAF99440}" dt="2024-02-16T17:00:07.128" v="627" actId="478"/>
          <ac:spMkLst>
            <pc:docMk/>
            <pc:sldMk cId="787842336" sldId="261"/>
            <ac:spMk id="4" creationId="{A2946FCA-8E7E-2C40-F7E1-2933E8F8E09D}"/>
          </ac:spMkLst>
        </pc:spChg>
        <pc:spChg chg="add del mod">
          <ac:chgData name="Info @ BID" userId="50f6e663-0e0f-4f45-ac8b-07d94515d1d3" providerId="ADAL" clId="{C53AED7C-DA47-4597-8D04-FFA5DAF99440}" dt="2024-02-16T17:00:59.890" v="641" actId="478"/>
          <ac:spMkLst>
            <pc:docMk/>
            <pc:sldMk cId="787842336" sldId="261"/>
            <ac:spMk id="5" creationId="{0CA6EE4E-DDBD-D452-878C-B890B96661F6}"/>
          </ac:spMkLst>
        </pc:spChg>
        <pc:spChg chg="add del mod">
          <ac:chgData name="Info @ BID" userId="50f6e663-0e0f-4f45-ac8b-07d94515d1d3" providerId="ADAL" clId="{C53AED7C-DA47-4597-8D04-FFA5DAF99440}" dt="2024-02-16T17:01:02.305" v="642" actId="478"/>
          <ac:spMkLst>
            <pc:docMk/>
            <pc:sldMk cId="787842336" sldId="261"/>
            <ac:spMk id="6" creationId="{51BB094A-A3AB-96DE-6DAA-90A3ACAFDB52}"/>
          </ac:spMkLst>
        </pc:spChg>
        <pc:spChg chg="add del mod">
          <ac:chgData name="Info @ BID" userId="50f6e663-0e0f-4f45-ac8b-07d94515d1d3" providerId="ADAL" clId="{C53AED7C-DA47-4597-8D04-FFA5DAF99440}" dt="2024-02-16T17:02:06.387" v="652" actId="478"/>
          <ac:spMkLst>
            <pc:docMk/>
            <pc:sldMk cId="787842336" sldId="261"/>
            <ac:spMk id="7" creationId="{14B73BD7-9FB9-132D-3C80-3155E02C55E6}"/>
          </ac:spMkLst>
        </pc:spChg>
        <pc:spChg chg="add del mod">
          <ac:chgData name="Info @ BID" userId="50f6e663-0e0f-4f45-ac8b-07d94515d1d3" providerId="ADAL" clId="{C53AED7C-DA47-4597-8D04-FFA5DAF99440}" dt="2024-02-16T17:02:06.387" v="652" actId="478"/>
          <ac:spMkLst>
            <pc:docMk/>
            <pc:sldMk cId="787842336" sldId="261"/>
            <ac:spMk id="8" creationId="{2A11429E-89D9-B6A7-E178-08FA14B7E128}"/>
          </ac:spMkLst>
        </pc:spChg>
        <pc:spChg chg="mod ord">
          <ac:chgData name="Info @ BID" userId="50f6e663-0e0f-4f45-ac8b-07d94515d1d3" providerId="ADAL" clId="{C53AED7C-DA47-4597-8D04-FFA5DAF99440}" dt="2024-02-16T17:01:13.078" v="644" actId="1076"/>
          <ac:spMkLst>
            <pc:docMk/>
            <pc:sldMk cId="787842336" sldId="261"/>
            <ac:spMk id="10" creationId="{8B93F2EF-8B8B-21E1-0768-D6EF1F300D2D}"/>
          </ac:spMkLst>
        </pc:spChg>
        <pc:spChg chg="mod">
          <ac:chgData name="Info @ BID" userId="50f6e663-0e0f-4f45-ac8b-07d94515d1d3" providerId="ADAL" clId="{C53AED7C-DA47-4597-8D04-FFA5DAF99440}" dt="2024-02-09T10:45:57.362" v="80"/>
          <ac:spMkLst>
            <pc:docMk/>
            <pc:sldMk cId="787842336" sldId="261"/>
            <ac:spMk id="11" creationId="{BA68EB0F-D9FD-C516-2E00-7D64036C94B3}"/>
          </ac:spMkLst>
        </pc:spChg>
        <pc:graphicFrameChg chg="mod">
          <ac:chgData name="Info @ BID" userId="50f6e663-0e0f-4f45-ac8b-07d94515d1d3" providerId="ADAL" clId="{C53AED7C-DA47-4597-8D04-FFA5DAF99440}" dt="2024-02-16T17:01:13.078" v="644" actId="1076"/>
          <ac:graphicFrameMkLst>
            <pc:docMk/>
            <pc:sldMk cId="787842336" sldId="261"/>
            <ac:graphicFrameMk id="9" creationId="{ECBC21B3-620A-2DDC-A2B4-38D618D77DBF}"/>
          </ac:graphicFrameMkLst>
        </pc:graphicFrameChg>
        <pc:picChg chg="add mod">
          <ac:chgData name="Info @ BID" userId="50f6e663-0e0f-4f45-ac8b-07d94515d1d3" providerId="ADAL" clId="{C53AED7C-DA47-4597-8D04-FFA5DAF99440}" dt="2024-02-09T10:45:16.240" v="59"/>
          <ac:picMkLst>
            <pc:docMk/>
            <pc:sldMk cId="787842336" sldId="261"/>
            <ac:picMk id="2" creationId="{F34039FF-5EE7-3B92-AEDE-25371639B860}"/>
          </ac:picMkLst>
        </pc:picChg>
        <pc:picChg chg="del">
          <ac:chgData name="Info @ BID" userId="50f6e663-0e0f-4f45-ac8b-07d94515d1d3" providerId="ADAL" clId="{C53AED7C-DA47-4597-8D04-FFA5DAF99440}" dt="2024-02-09T10:45:16.056" v="58" actId="478"/>
          <ac:picMkLst>
            <pc:docMk/>
            <pc:sldMk cId="787842336" sldId="261"/>
            <ac:picMk id="8" creationId="{79B9E0E8-5DF2-C134-9289-5442B4585F02}"/>
          </ac:picMkLst>
        </pc:picChg>
      </pc:sldChg>
      <pc:sldChg chg="addSp modSp add del mod setBg">
        <pc:chgData name="Info @ BID" userId="50f6e663-0e0f-4f45-ac8b-07d94515d1d3" providerId="ADAL" clId="{C53AED7C-DA47-4597-8D04-FFA5DAF99440}" dt="2024-02-16T16:51:17.123" v="517" actId="47"/>
        <pc:sldMkLst>
          <pc:docMk/>
          <pc:sldMk cId="3960956133" sldId="262"/>
        </pc:sldMkLst>
        <pc:spChg chg="mod">
          <ac:chgData name="Info @ BID" userId="50f6e663-0e0f-4f45-ac8b-07d94515d1d3" providerId="ADAL" clId="{C53AED7C-DA47-4597-8D04-FFA5DAF99440}" dt="2024-02-09T10:51:13.767" v="177" actId="207"/>
          <ac:spMkLst>
            <pc:docMk/>
            <pc:sldMk cId="3960956133" sldId="262"/>
            <ac:spMk id="2" creationId="{A1A0C1F0-B0C2-5131-6909-927B86864C54}"/>
          </ac:spMkLst>
        </pc:spChg>
        <pc:spChg chg="mod">
          <ac:chgData name="Info @ BID" userId="50f6e663-0e0f-4f45-ac8b-07d94515d1d3" providerId="ADAL" clId="{C53AED7C-DA47-4597-8D04-FFA5DAF99440}" dt="2024-02-09T10:51:21.646" v="179" actId="207"/>
          <ac:spMkLst>
            <pc:docMk/>
            <pc:sldMk cId="3960956133" sldId="262"/>
            <ac:spMk id="3" creationId="{01D10A69-4E01-83C5-95C8-422B07F4E7B0}"/>
          </ac:spMkLst>
        </pc:spChg>
        <pc:spChg chg="mod">
          <ac:chgData name="Info @ BID" userId="50f6e663-0e0f-4f45-ac8b-07d94515d1d3" providerId="ADAL" clId="{C53AED7C-DA47-4597-8D04-FFA5DAF99440}" dt="2024-02-09T10:51:05.845" v="176" actId="207"/>
          <ac:spMkLst>
            <pc:docMk/>
            <pc:sldMk cId="3960956133" sldId="262"/>
            <ac:spMk id="6" creationId="{1C823EEA-C2E0-FFBD-3D67-6E1366007907}"/>
          </ac:spMkLst>
        </pc:spChg>
        <pc:spChg chg="mod">
          <ac:chgData name="Info @ BID" userId="50f6e663-0e0f-4f45-ac8b-07d94515d1d3" providerId="ADAL" clId="{C53AED7C-DA47-4597-8D04-FFA5DAF99440}" dt="2024-02-09T10:51:17.145" v="178" actId="207"/>
          <ac:spMkLst>
            <pc:docMk/>
            <pc:sldMk cId="3960956133" sldId="262"/>
            <ac:spMk id="8" creationId="{E9F64682-D4FC-398A-B0C2-A0DDD117063E}"/>
          </ac:spMkLst>
        </pc:spChg>
        <pc:spChg chg="add mod">
          <ac:chgData name="Info @ BID" userId="50f6e663-0e0f-4f45-ac8b-07d94515d1d3" providerId="ADAL" clId="{C53AED7C-DA47-4597-8D04-FFA5DAF99440}" dt="2024-02-16T12:56:52.632" v="513" actId="207"/>
          <ac:spMkLst>
            <pc:docMk/>
            <pc:sldMk cId="3960956133" sldId="262"/>
            <ac:spMk id="11" creationId="{DE4C694E-6A34-8F5F-E969-F116B6C548EA}"/>
          </ac:spMkLst>
        </pc:spChg>
        <pc:picChg chg="add mod">
          <ac:chgData name="Info @ BID" userId="50f6e663-0e0f-4f45-ac8b-07d94515d1d3" providerId="ADAL" clId="{C53AED7C-DA47-4597-8D04-FFA5DAF99440}" dt="2024-02-13T15:07:45.365" v="391"/>
          <ac:picMkLst>
            <pc:docMk/>
            <pc:sldMk cId="3960956133" sldId="262"/>
            <ac:picMk id="4" creationId="{3EB8516D-A85E-065A-E23E-2C7480995986}"/>
          </ac:picMkLst>
        </pc:picChg>
        <pc:picChg chg="mod modCrop">
          <ac:chgData name="Info @ BID" userId="50f6e663-0e0f-4f45-ac8b-07d94515d1d3" providerId="ADAL" clId="{C53AED7C-DA47-4597-8D04-FFA5DAF99440}" dt="2024-02-09T10:54:09.790" v="202" actId="34135"/>
          <ac:picMkLst>
            <pc:docMk/>
            <pc:sldMk cId="3960956133" sldId="262"/>
            <ac:picMk id="5" creationId="{2628961C-C6E2-058F-C8DC-69A4E048D918}"/>
          </ac:picMkLst>
        </pc:picChg>
        <pc:picChg chg="add mod">
          <ac:chgData name="Info @ BID" userId="50f6e663-0e0f-4f45-ac8b-07d94515d1d3" providerId="ADAL" clId="{C53AED7C-DA47-4597-8D04-FFA5DAF99440}" dt="2024-02-16T12:56:15.784" v="509" actId="1036"/>
          <ac:picMkLst>
            <pc:docMk/>
            <pc:sldMk cId="3960956133" sldId="262"/>
            <ac:picMk id="10" creationId="{999436FB-4A2D-7BC3-FA14-BDCA544E7C06}"/>
          </ac:picMkLst>
        </pc:picChg>
      </pc:sldChg>
      <pc:sldChg chg="modSp add del mod setBg">
        <pc:chgData name="Info @ BID" userId="50f6e663-0e0f-4f45-ac8b-07d94515d1d3" providerId="ADAL" clId="{C53AED7C-DA47-4597-8D04-FFA5DAF99440}" dt="2024-02-13T14:36:07.854" v="266"/>
        <pc:sldMkLst>
          <pc:docMk/>
          <pc:sldMk cId="3875187767" sldId="263"/>
        </pc:sldMkLst>
        <pc:spChg chg="mod">
          <ac:chgData name="Info @ BID" userId="50f6e663-0e0f-4f45-ac8b-07d94515d1d3" providerId="ADAL" clId="{C53AED7C-DA47-4597-8D04-FFA5DAF99440}" dt="2024-02-09T10:52:33.257" v="190" actId="207"/>
          <ac:spMkLst>
            <pc:docMk/>
            <pc:sldMk cId="3875187767" sldId="263"/>
            <ac:spMk id="2" creationId="{0C02A4BD-753E-107C-1C77-93EF55851A38}"/>
          </ac:spMkLst>
        </pc:spChg>
        <pc:spChg chg="mod">
          <ac:chgData name="Info @ BID" userId="50f6e663-0e0f-4f45-ac8b-07d94515d1d3" providerId="ADAL" clId="{C53AED7C-DA47-4597-8D04-FFA5DAF99440}" dt="2024-02-09T10:52:33.257" v="190" actId="207"/>
          <ac:spMkLst>
            <pc:docMk/>
            <pc:sldMk cId="3875187767" sldId="263"/>
            <ac:spMk id="3" creationId="{BFDB318E-BB6D-3480-0A00-AD4E0A77678C}"/>
          </ac:spMkLst>
        </pc:spChg>
        <pc:spChg chg="mod">
          <ac:chgData name="Info @ BID" userId="50f6e663-0e0f-4f45-ac8b-07d94515d1d3" providerId="ADAL" clId="{C53AED7C-DA47-4597-8D04-FFA5DAF99440}" dt="2024-02-09T10:52:33.257" v="190" actId="207"/>
          <ac:spMkLst>
            <pc:docMk/>
            <pc:sldMk cId="3875187767" sldId="263"/>
            <ac:spMk id="6" creationId="{F3CB0239-13FD-9F8D-D2E9-203C91CD00E0}"/>
          </ac:spMkLst>
        </pc:spChg>
        <pc:picChg chg="mod">
          <ac:chgData name="Info @ BID" userId="50f6e663-0e0f-4f45-ac8b-07d94515d1d3" providerId="ADAL" clId="{C53AED7C-DA47-4597-8D04-FFA5DAF99440}" dt="2024-02-09T10:52:42.512" v="191" actId="14826"/>
          <ac:picMkLst>
            <pc:docMk/>
            <pc:sldMk cId="3875187767" sldId="263"/>
            <ac:picMk id="7" creationId="{567943E3-BBD0-ACD2-D10D-701030402FB8}"/>
          </ac:picMkLst>
        </pc:picChg>
      </pc:sldChg>
      <pc:sldChg chg="modSp add del mod setBg">
        <pc:chgData name="Info @ BID" userId="50f6e663-0e0f-4f45-ac8b-07d94515d1d3" providerId="ADAL" clId="{C53AED7C-DA47-4597-8D04-FFA5DAF99440}" dt="2024-02-13T14:36:12.526" v="267"/>
        <pc:sldMkLst>
          <pc:docMk/>
          <pc:sldMk cId="52406466" sldId="264"/>
        </pc:sldMkLst>
        <pc:spChg chg="mod">
          <ac:chgData name="Info @ BID" userId="50f6e663-0e0f-4f45-ac8b-07d94515d1d3" providerId="ADAL" clId="{C53AED7C-DA47-4597-8D04-FFA5DAF99440}" dt="2024-02-09T10:53:09.644" v="195" actId="207"/>
          <ac:spMkLst>
            <pc:docMk/>
            <pc:sldMk cId="52406466" sldId="264"/>
            <ac:spMk id="2" creationId="{EC00E083-ACE2-4E26-034A-B7DC7E16A2C0}"/>
          </ac:spMkLst>
        </pc:spChg>
        <pc:spChg chg="mod">
          <ac:chgData name="Info @ BID" userId="50f6e663-0e0f-4f45-ac8b-07d94515d1d3" providerId="ADAL" clId="{C53AED7C-DA47-4597-8D04-FFA5DAF99440}" dt="2024-02-09T10:53:02.952" v="194" actId="207"/>
          <ac:spMkLst>
            <pc:docMk/>
            <pc:sldMk cId="52406466" sldId="264"/>
            <ac:spMk id="10" creationId="{19DD2C7C-4C43-0C06-D555-93EF3258ED17}"/>
          </ac:spMkLst>
        </pc:spChg>
        <pc:picChg chg="mod">
          <ac:chgData name="Info @ BID" userId="50f6e663-0e0f-4f45-ac8b-07d94515d1d3" providerId="ADAL" clId="{C53AED7C-DA47-4597-8D04-FFA5DAF99440}" dt="2024-02-09T10:53:19.866" v="196" actId="14826"/>
          <ac:picMkLst>
            <pc:docMk/>
            <pc:sldMk cId="52406466" sldId="264"/>
            <ac:picMk id="7" creationId="{A00C69C9-9599-5570-4FCF-7AFA19B4E3DF}"/>
          </ac:picMkLst>
        </pc:picChg>
      </pc:sldChg>
      <pc:sldChg chg="addSp delSp modSp add del mod setBg">
        <pc:chgData name="Info @ BID" userId="50f6e663-0e0f-4f45-ac8b-07d94515d1d3" providerId="ADAL" clId="{C53AED7C-DA47-4597-8D04-FFA5DAF99440}" dt="2024-02-16T16:56:49.685" v="544" actId="207"/>
        <pc:sldMkLst>
          <pc:docMk/>
          <pc:sldMk cId="1708753437" sldId="265"/>
        </pc:sldMkLst>
        <pc:spChg chg="add mod">
          <ac:chgData name="Info @ BID" userId="50f6e663-0e0f-4f45-ac8b-07d94515d1d3" providerId="ADAL" clId="{C53AED7C-DA47-4597-8D04-FFA5DAF99440}" dt="2024-02-13T14:31:30.097" v="226" actId="207"/>
          <ac:spMkLst>
            <pc:docMk/>
            <pc:sldMk cId="1708753437" sldId="265"/>
            <ac:spMk id="4" creationId="{E5544255-F23C-2650-339A-4E5B2BDAD774}"/>
          </ac:spMkLst>
        </pc:spChg>
        <pc:spChg chg="mod">
          <ac:chgData name="Info @ BID" userId="50f6e663-0e0f-4f45-ac8b-07d94515d1d3" providerId="ADAL" clId="{C53AED7C-DA47-4597-8D04-FFA5DAF99440}" dt="2024-02-16T16:56:49.685" v="544" actId="207"/>
          <ac:spMkLst>
            <pc:docMk/>
            <pc:sldMk cId="1708753437" sldId="265"/>
            <ac:spMk id="5" creationId="{5D256188-3425-6CB0-B8A7-BBEFDCFF8094}"/>
          </ac:spMkLst>
        </pc:spChg>
        <pc:spChg chg="add mod">
          <ac:chgData name="Info @ BID" userId="50f6e663-0e0f-4f45-ac8b-07d94515d1d3" providerId="ADAL" clId="{C53AED7C-DA47-4597-8D04-FFA5DAF99440}" dt="2024-02-13T14:31:30.097" v="226" actId="207"/>
          <ac:spMkLst>
            <pc:docMk/>
            <pc:sldMk cId="1708753437" sldId="265"/>
            <ac:spMk id="6" creationId="{1D54B2CE-BD2A-23E9-0716-5C949F7C9DC9}"/>
          </ac:spMkLst>
        </pc:spChg>
        <pc:picChg chg="mod">
          <ac:chgData name="Info @ BID" userId="50f6e663-0e0f-4f45-ac8b-07d94515d1d3" providerId="ADAL" clId="{C53AED7C-DA47-4597-8D04-FFA5DAF99440}" dt="2024-02-09T10:53:47.658" v="200" actId="14826"/>
          <ac:picMkLst>
            <pc:docMk/>
            <pc:sldMk cId="1708753437" sldId="265"/>
            <ac:picMk id="2" creationId="{7752DF9C-0E9B-2F9A-5225-37E9FD960FC4}"/>
          </ac:picMkLst>
        </pc:picChg>
        <pc:picChg chg="del">
          <ac:chgData name="Info @ BID" userId="50f6e663-0e0f-4f45-ac8b-07d94515d1d3" providerId="ADAL" clId="{C53AED7C-DA47-4597-8D04-FFA5DAF99440}" dt="2024-02-13T14:31:20.727" v="224" actId="478"/>
          <ac:picMkLst>
            <pc:docMk/>
            <pc:sldMk cId="1708753437" sldId="265"/>
            <ac:picMk id="3" creationId="{8416033E-A331-0B16-B581-6B6A42932358}"/>
          </ac:picMkLst>
        </pc:picChg>
        <pc:picChg chg="del">
          <ac:chgData name="Info @ BID" userId="50f6e663-0e0f-4f45-ac8b-07d94515d1d3" providerId="ADAL" clId="{C53AED7C-DA47-4597-8D04-FFA5DAF99440}" dt="2024-02-13T14:31:20.054" v="223" actId="478"/>
          <ac:picMkLst>
            <pc:docMk/>
            <pc:sldMk cId="1708753437" sldId="265"/>
            <ac:picMk id="7" creationId="{326719E1-757C-8A09-C510-936C5F339AE9}"/>
          </ac:picMkLst>
        </pc:picChg>
        <pc:picChg chg="add mod">
          <ac:chgData name="Info @ BID" userId="50f6e663-0e0f-4f45-ac8b-07d94515d1d3" providerId="ADAL" clId="{C53AED7C-DA47-4597-8D04-FFA5DAF99440}" dt="2024-02-13T14:31:23.679" v="225"/>
          <ac:picMkLst>
            <pc:docMk/>
            <pc:sldMk cId="1708753437" sldId="265"/>
            <ac:picMk id="8" creationId="{312CBFBC-4384-2CD4-8A8C-07FC98505078}"/>
          </ac:picMkLst>
        </pc:picChg>
        <pc:picChg chg="add mod">
          <ac:chgData name="Info @ BID" userId="50f6e663-0e0f-4f45-ac8b-07d94515d1d3" providerId="ADAL" clId="{C53AED7C-DA47-4597-8D04-FFA5DAF99440}" dt="2024-02-13T14:31:23.679" v="225"/>
          <ac:picMkLst>
            <pc:docMk/>
            <pc:sldMk cId="1708753437" sldId="265"/>
            <ac:picMk id="9" creationId="{93265191-3C86-0B69-BD2B-B910F37EACFD}"/>
          </ac:picMkLst>
        </pc:picChg>
      </pc:sldChg>
      <pc:sldChg chg="modSp add del mod setBg">
        <pc:chgData name="Info @ BID" userId="50f6e663-0e0f-4f45-ac8b-07d94515d1d3" providerId="ADAL" clId="{C53AED7C-DA47-4597-8D04-FFA5DAF99440}" dt="2024-02-13T14:36:26.510" v="270"/>
        <pc:sldMkLst>
          <pc:docMk/>
          <pc:sldMk cId="3060885138" sldId="266"/>
        </pc:sldMkLst>
        <pc:spChg chg="mod">
          <ac:chgData name="Info @ BID" userId="50f6e663-0e0f-4f45-ac8b-07d94515d1d3" providerId="ADAL" clId="{C53AED7C-DA47-4597-8D04-FFA5DAF99440}" dt="2024-02-13T14:33:21.445" v="247" actId="207"/>
          <ac:spMkLst>
            <pc:docMk/>
            <pc:sldMk cId="3060885138" sldId="266"/>
            <ac:spMk id="10" creationId="{B3F11CC9-FF40-EA2F-6937-270C3CB5BB05}"/>
          </ac:spMkLst>
        </pc:spChg>
        <pc:spChg chg="mod">
          <ac:chgData name="Info @ BID" userId="50f6e663-0e0f-4f45-ac8b-07d94515d1d3" providerId="ADAL" clId="{C53AED7C-DA47-4597-8D04-FFA5DAF99440}" dt="2024-02-13T14:33:13.744" v="246" actId="207"/>
          <ac:spMkLst>
            <pc:docMk/>
            <pc:sldMk cId="3060885138" sldId="266"/>
            <ac:spMk id="11" creationId="{0C7A72C4-FE3B-04D1-60BD-9DD1B90C351E}"/>
          </ac:spMkLst>
        </pc:spChg>
        <pc:graphicFrameChg chg="mod">
          <ac:chgData name="Info @ BID" userId="50f6e663-0e0f-4f45-ac8b-07d94515d1d3" providerId="ADAL" clId="{C53AED7C-DA47-4597-8D04-FFA5DAF99440}" dt="2024-02-13T14:36:26.510" v="270"/>
          <ac:graphicFrameMkLst>
            <pc:docMk/>
            <pc:sldMk cId="3060885138" sldId="266"/>
            <ac:graphicFrameMk id="9" creationId="{464BB167-B0A8-9B48-1543-585E1BBD0363}"/>
          </ac:graphicFrameMkLst>
        </pc:graphicFrameChg>
        <pc:picChg chg="mod">
          <ac:chgData name="Info @ BID" userId="50f6e663-0e0f-4f45-ac8b-07d94515d1d3" providerId="ADAL" clId="{C53AED7C-DA47-4597-8D04-FFA5DAF99440}" dt="2024-02-13T14:33:33.433" v="248" actId="14826"/>
          <ac:picMkLst>
            <pc:docMk/>
            <pc:sldMk cId="3060885138" sldId="266"/>
            <ac:picMk id="2" creationId="{B8AD3DEE-3735-7FCD-2621-39C2F533F6DE}"/>
          </ac:picMkLst>
        </pc:picChg>
      </pc:sldChg>
      <pc:sldChg chg="add del setBg">
        <pc:chgData name="Info @ BID" userId="50f6e663-0e0f-4f45-ac8b-07d94515d1d3" providerId="ADAL" clId="{C53AED7C-DA47-4597-8D04-FFA5DAF99440}" dt="2024-02-13T14:37:08.640" v="272"/>
        <pc:sldMkLst>
          <pc:docMk/>
          <pc:sldMk cId="1117506591" sldId="267"/>
        </pc:sldMkLst>
      </pc:sldChg>
      <pc:sldChg chg="addSp delSp modSp add mod">
        <pc:chgData name="Info @ BID" userId="50f6e663-0e0f-4f45-ac8b-07d94515d1d3" providerId="ADAL" clId="{C53AED7C-DA47-4597-8D04-FFA5DAF99440}" dt="2024-02-16T17:03:33.215" v="664" actId="478"/>
        <pc:sldMkLst>
          <pc:docMk/>
          <pc:sldMk cId="1956913112" sldId="267"/>
        </pc:sldMkLst>
        <pc:spChg chg="del">
          <ac:chgData name="Info @ BID" userId="50f6e663-0e0f-4f45-ac8b-07d94515d1d3" providerId="ADAL" clId="{C53AED7C-DA47-4597-8D04-FFA5DAF99440}" dt="2024-02-13T14:37:15.584" v="283" actId="478"/>
          <ac:spMkLst>
            <pc:docMk/>
            <pc:sldMk cId="1956913112" sldId="267"/>
            <ac:spMk id="2" creationId="{3A57AE38-44B2-4F39-CE04-8652AEAD72F3}"/>
          </ac:spMkLst>
        </pc:spChg>
        <pc:spChg chg="add mod">
          <ac:chgData name="Info @ BID" userId="50f6e663-0e0f-4f45-ac8b-07d94515d1d3" providerId="ADAL" clId="{C53AED7C-DA47-4597-8D04-FFA5DAF99440}" dt="2024-02-16T16:55:22.374" v="532" actId="164"/>
          <ac:spMkLst>
            <pc:docMk/>
            <pc:sldMk cId="1956913112" sldId="267"/>
            <ac:spMk id="2" creationId="{E2984FC0-2F8A-6E32-8196-35E83E4CA3C7}"/>
          </ac:spMkLst>
        </pc:spChg>
        <pc:spChg chg="del">
          <ac:chgData name="Info @ BID" userId="50f6e663-0e0f-4f45-ac8b-07d94515d1d3" providerId="ADAL" clId="{C53AED7C-DA47-4597-8D04-FFA5DAF99440}" dt="2024-02-13T14:37:38.701" v="289" actId="478"/>
          <ac:spMkLst>
            <pc:docMk/>
            <pc:sldMk cId="1956913112" sldId="267"/>
            <ac:spMk id="3" creationId="{DBA9F490-E973-61B2-39A8-CC71658FEE2B}"/>
          </ac:spMkLst>
        </pc:spChg>
        <pc:spChg chg="mod topLvl">
          <ac:chgData name="Info @ BID" userId="50f6e663-0e0f-4f45-ac8b-07d94515d1d3" providerId="ADAL" clId="{C53AED7C-DA47-4597-8D04-FFA5DAF99440}" dt="2024-02-16T16:55:22.374" v="532" actId="164"/>
          <ac:spMkLst>
            <pc:docMk/>
            <pc:sldMk cId="1956913112" sldId="267"/>
            <ac:spMk id="6" creationId="{78A2DA14-FE8C-8928-1BB9-7A8965BFB2F7}"/>
          </ac:spMkLst>
        </pc:spChg>
        <pc:spChg chg="del topLvl">
          <ac:chgData name="Info @ BID" userId="50f6e663-0e0f-4f45-ac8b-07d94515d1d3" providerId="ADAL" clId="{C53AED7C-DA47-4597-8D04-FFA5DAF99440}" dt="2024-02-13T14:37:20.215" v="286" actId="478"/>
          <ac:spMkLst>
            <pc:docMk/>
            <pc:sldMk cId="1956913112" sldId="267"/>
            <ac:spMk id="8" creationId="{B5ACACC2-ABC5-6301-6762-68973D508E9C}"/>
          </ac:spMkLst>
        </pc:spChg>
        <pc:spChg chg="add del mod">
          <ac:chgData name="Info @ BID" userId="50f6e663-0e0f-4f45-ac8b-07d94515d1d3" providerId="ADAL" clId="{C53AED7C-DA47-4597-8D04-FFA5DAF99440}" dt="2024-02-16T17:03:33.215" v="664" actId="478"/>
          <ac:spMkLst>
            <pc:docMk/>
            <pc:sldMk cId="1956913112" sldId="267"/>
            <ac:spMk id="8" creationId="{BCCBDA1A-19F4-68F0-FAC0-E54BCFC87F0A}"/>
          </ac:spMkLst>
        </pc:spChg>
        <pc:grpChg chg="add mod">
          <ac:chgData name="Info @ BID" userId="50f6e663-0e0f-4f45-ac8b-07d94515d1d3" providerId="ADAL" clId="{C53AED7C-DA47-4597-8D04-FFA5DAF99440}" dt="2024-02-16T16:55:27.150" v="534" actId="12788"/>
          <ac:grpSpMkLst>
            <pc:docMk/>
            <pc:sldMk cId="1956913112" sldId="267"/>
            <ac:grpSpMk id="4" creationId="{0C02E1A1-02B7-4563-FF71-6DB2A126A848}"/>
          </ac:grpSpMkLst>
        </pc:grpChg>
        <pc:grpChg chg="add del">
          <ac:chgData name="Info @ BID" userId="50f6e663-0e0f-4f45-ac8b-07d94515d1d3" providerId="ADAL" clId="{C53AED7C-DA47-4597-8D04-FFA5DAF99440}" dt="2024-02-13T14:37:20.215" v="286" actId="478"/>
          <ac:grpSpMkLst>
            <pc:docMk/>
            <pc:sldMk cId="1956913112" sldId="267"/>
            <ac:grpSpMk id="9" creationId="{5BEF6086-19B6-CC47-5570-B2D2944E8755}"/>
          </ac:grpSpMkLst>
        </pc:grpChg>
        <pc:grpChg chg="add mod">
          <ac:chgData name="Info @ BID" userId="50f6e663-0e0f-4f45-ac8b-07d94515d1d3" providerId="ADAL" clId="{C53AED7C-DA47-4597-8D04-FFA5DAF99440}" dt="2024-02-16T17:02:33.897" v="657" actId="12788"/>
          <ac:grpSpMkLst>
            <pc:docMk/>
            <pc:sldMk cId="1956913112" sldId="267"/>
            <ac:grpSpMk id="9" creationId="{708CE484-2E17-C5C1-1150-A78066C13058}"/>
          </ac:grpSpMkLst>
        </pc:grpChg>
        <pc:picChg chg="add mod">
          <ac:chgData name="Info @ BID" userId="50f6e663-0e0f-4f45-ac8b-07d94515d1d3" providerId="ADAL" clId="{C53AED7C-DA47-4597-8D04-FFA5DAF99440}" dt="2024-02-16T17:02:31.196" v="656" actId="164"/>
          <ac:picMkLst>
            <pc:docMk/>
            <pc:sldMk cId="1956913112" sldId="267"/>
            <ac:picMk id="3" creationId="{FB2281E6-81E8-5B8E-9CEA-6F6B99CE7C08}"/>
          </ac:picMkLst>
        </pc:picChg>
        <pc:picChg chg="add del mod">
          <ac:chgData name="Info @ BID" userId="50f6e663-0e0f-4f45-ac8b-07d94515d1d3" providerId="ADAL" clId="{C53AED7C-DA47-4597-8D04-FFA5DAF99440}" dt="2024-02-13T14:40:25.465" v="299" actId="478"/>
          <ac:picMkLst>
            <pc:docMk/>
            <pc:sldMk cId="1956913112" sldId="267"/>
            <ac:picMk id="7" creationId="{342D2EB3-71DB-9FA9-C854-EF2445BB1EEC}"/>
          </ac:picMkLst>
        </pc:picChg>
        <pc:picChg chg="add mod">
          <ac:chgData name="Info @ BID" userId="50f6e663-0e0f-4f45-ac8b-07d94515d1d3" providerId="ADAL" clId="{C53AED7C-DA47-4597-8D04-FFA5DAF99440}" dt="2024-02-16T17:02:31.196" v="656" actId="164"/>
          <ac:picMkLst>
            <pc:docMk/>
            <pc:sldMk cId="1956913112" sldId="267"/>
            <ac:picMk id="7" creationId="{8BF6A681-FFD6-A3D6-3CC8-2222B3127686}"/>
          </ac:picMkLst>
        </pc:picChg>
        <pc:picChg chg="add del mod">
          <ac:chgData name="Info @ BID" userId="50f6e663-0e0f-4f45-ac8b-07d94515d1d3" providerId="ADAL" clId="{C53AED7C-DA47-4597-8D04-FFA5DAF99440}" dt="2024-02-13T14:40:24.976" v="298" actId="478"/>
          <ac:picMkLst>
            <pc:docMk/>
            <pc:sldMk cId="1956913112" sldId="267"/>
            <ac:picMk id="11" creationId="{7028AB01-11A6-E082-5729-E007005EB800}"/>
          </ac:picMkLst>
        </pc:picChg>
        <pc:picChg chg="add del mod">
          <ac:chgData name="Info @ BID" userId="50f6e663-0e0f-4f45-ac8b-07d94515d1d3" providerId="ADAL" clId="{C53AED7C-DA47-4597-8D04-FFA5DAF99440}" dt="2024-02-13T14:40:23.985" v="297" actId="478"/>
          <ac:picMkLst>
            <pc:docMk/>
            <pc:sldMk cId="1956913112" sldId="267"/>
            <ac:picMk id="13" creationId="{2F241ACC-C359-BA3E-BFC0-4EF1B87B177F}"/>
          </ac:picMkLst>
        </pc:picChg>
        <pc:picChg chg="add del mod">
          <ac:chgData name="Info @ BID" userId="50f6e663-0e0f-4f45-ac8b-07d94515d1d3" providerId="ADAL" clId="{C53AED7C-DA47-4597-8D04-FFA5DAF99440}" dt="2024-02-13T14:44:49.753" v="341" actId="478"/>
          <ac:picMkLst>
            <pc:docMk/>
            <pc:sldMk cId="1956913112" sldId="267"/>
            <ac:picMk id="15" creationId="{F1BE2E8B-D69C-3F76-B007-744CE6B85353}"/>
          </ac:picMkLst>
        </pc:picChg>
        <pc:picChg chg="add del mod">
          <ac:chgData name="Info @ BID" userId="50f6e663-0e0f-4f45-ac8b-07d94515d1d3" providerId="ADAL" clId="{C53AED7C-DA47-4597-8D04-FFA5DAF99440}" dt="2024-02-13T14:44:51.864" v="342" actId="478"/>
          <ac:picMkLst>
            <pc:docMk/>
            <pc:sldMk cId="1956913112" sldId="267"/>
            <ac:picMk id="17" creationId="{E50F3EBF-DE1F-15B5-4F75-6F08B2D23A9A}"/>
          </ac:picMkLst>
        </pc:picChg>
        <pc:picChg chg="add mod">
          <ac:chgData name="Info @ BID" userId="50f6e663-0e0f-4f45-ac8b-07d94515d1d3" providerId="ADAL" clId="{C53AED7C-DA47-4597-8D04-FFA5DAF99440}" dt="2024-02-16T17:02:31.196" v="656" actId="164"/>
          <ac:picMkLst>
            <pc:docMk/>
            <pc:sldMk cId="1956913112" sldId="267"/>
            <ac:picMk id="19" creationId="{E228F1ED-0EBB-15E3-9C84-10DAB2C3D66B}"/>
          </ac:picMkLst>
        </pc:picChg>
      </pc:sldChg>
      <pc:sldChg chg="add del setBg">
        <pc:chgData name="Info @ BID" userId="50f6e663-0e0f-4f45-ac8b-07d94515d1d3" providerId="ADAL" clId="{C53AED7C-DA47-4597-8D04-FFA5DAF99440}" dt="2024-02-13T14:37:08.640" v="272"/>
        <pc:sldMkLst>
          <pc:docMk/>
          <pc:sldMk cId="674121736" sldId="268"/>
        </pc:sldMkLst>
      </pc:sldChg>
      <pc:sldChg chg="addSp delSp modSp add mod">
        <pc:chgData name="Info @ BID" userId="50f6e663-0e0f-4f45-ac8b-07d94515d1d3" providerId="ADAL" clId="{C53AED7C-DA47-4597-8D04-FFA5DAF99440}" dt="2024-02-16T17:03:38.157" v="665" actId="478"/>
        <pc:sldMkLst>
          <pc:docMk/>
          <pc:sldMk cId="3831587257" sldId="268"/>
        </pc:sldMkLst>
        <pc:spChg chg="del">
          <ac:chgData name="Info @ BID" userId="50f6e663-0e0f-4f45-ac8b-07d94515d1d3" providerId="ADAL" clId="{C53AED7C-DA47-4597-8D04-FFA5DAF99440}" dt="2024-02-13T14:41:59.669" v="325" actId="478"/>
          <ac:spMkLst>
            <pc:docMk/>
            <pc:sldMk cId="3831587257" sldId="268"/>
            <ac:spMk id="2" creationId="{2C75B202-DC93-6B9B-0755-F491F5EF3602}"/>
          </ac:spMkLst>
        </pc:spChg>
        <pc:spChg chg="add mod">
          <ac:chgData name="Info @ BID" userId="50f6e663-0e0f-4f45-ac8b-07d94515d1d3" providerId="ADAL" clId="{C53AED7C-DA47-4597-8D04-FFA5DAF99440}" dt="2024-02-16T16:56:55.610" v="546" actId="207"/>
          <ac:spMkLst>
            <pc:docMk/>
            <pc:sldMk cId="3831587257" sldId="268"/>
            <ac:spMk id="2" creationId="{C7248414-A959-7D65-2B6B-E43D8C2B8522}"/>
          </ac:spMkLst>
        </pc:spChg>
        <pc:spChg chg="add mod">
          <ac:chgData name="Info @ BID" userId="50f6e663-0e0f-4f45-ac8b-07d94515d1d3" providerId="ADAL" clId="{C53AED7C-DA47-4597-8D04-FFA5DAF99440}" dt="2024-02-16T16:56:55.610" v="546" actId="207"/>
          <ac:spMkLst>
            <pc:docMk/>
            <pc:sldMk cId="3831587257" sldId="268"/>
            <ac:spMk id="3" creationId="{31BDF382-9ABA-0E4F-8782-49D53DAE25D4}"/>
          </ac:spMkLst>
        </pc:spChg>
        <pc:spChg chg="del">
          <ac:chgData name="Info @ BID" userId="50f6e663-0e0f-4f45-ac8b-07d94515d1d3" providerId="ADAL" clId="{C53AED7C-DA47-4597-8D04-FFA5DAF99440}" dt="2024-02-13T14:42:08.878" v="328" actId="478"/>
          <ac:spMkLst>
            <pc:docMk/>
            <pc:sldMk cId="3831587257" sldId="268"/>
            <ac:spMk id="3" creationId="{C3946BB9-66B1-D0D8-FF11-92C9F38DC826}"/>
          </ac:spMkLst>
        </pc:spChg>
        <pc:spChg chg="add del mod">
          <ac:chgData name="Info @ BID" userId="50f6e663-0e0f-4f45-ac8b-07d94515d1d3" providerId="ADAL" clId="{C53AED7C-DA47-4597-8D04-FFA5DAF99440}" dt="2024-02-16T17:03:38.157" v="665" actId="478"/>
          <ac:spMkLst>
            <pc:docMk/>
            <pc:sldMk cId="3831587257" sldId="268"/>
            <ac:spMk id="4" creationId="{3170FA9B-BBC1-0A76-0F6D-ACF997309E62}"/>
          </ac:spMkLst>
        </pc:spChg>
        <pc:spChg chg="del mod topLvl">
          <ac:chgData name="Info @ BID" userId="50f6e663-0e0f-4f45-ac8b-07d94515d1d3" providerId="ADAL" clId="{C53AED7C-DA47-4597-8D04-FFA5DAF99440}" dt="2024-02-16T16:56:29.496" v="540" actId="478"/>
          <ac:spMkLst>
            <pc:docMk/>
            <pc:sldMk cId="3831587257" sldId="268"/>
            <ac:spMk id="6" creationId="{D4E31EF8-3E1E-456C-7C54-5A1C1141ABE7}"/>
          </ac:spMkLst>
        </pc:spChg>
        <pc:spChg chg="del topLvl">
          <ac:chgData name="Info @ BID" userId="50f6e663-0e0f-4f45-ac8b-07d94515d1d3" providerId="ADAL" clId="{C53AED7C-DA47-4597-8D04-FFA5DAF99440}" dt="2024-02-13T14:42:00.966" v="326" actId="478"/>
          <ac:spMkLst>
            <pc:docMk/>
            <pc:sldMk cId="3831587257" sldId="268"/>
            <ac:spMk id="8" creationId="{B6FC369E-AF5E-F88F-FC06-DA911171097A}"/>
          </ac:spMkLst>
        </pc:spChg>
        <pc:grpChg chg="del">
          <ac:chgData name="Info @ BID" userId="50f6e663-0e0f-4f45-ac8b-07d94515d1d3" providerId="ADAL" clId="{C53AED7C-DA47-4597-8D04-FFA5DAF99440}" dt="2024-02-13T14:42:00.966" v="326" actId="478"/>
          <ac:grpSpMkLst>
            <pc:docMk/>
            <pc:sldMk cId="3831587257" sldId="268"/>
            <ac:grpSpMk id="9" creationId="{C7B84ED6-246B-A1C2-28C5-B381C19EE2B7}"/>
          </ac:grpSpMkLst>
        </pc:grpChg>
        <pc:grpChg chg="add mod">
          <ac:chgData name="Info @ BID" userId="50f6e663-0e0f-4f45-ac8b-07d94515d1d3" providerId="ADAL" clId="{C53AED7C-DA47-4597-8D04-FFA5DAF99440}" dt="2024-02-16T17:02:48.526" v="659" actId="12788"/>
          <ac:grpSpMkLst>
            <pc:docMk/>
            <pc:sldMk cId="3831587257" sldId="268"/>
            <ac:grpSpMk id="10" creationId="{B42D9453-81B7-D591-1D2A-7B1B542026BC}"/>
          </ac:grpSpMkLst>
        </pc:grpChg>
        <pc:picChg chg="add del mod">
          <ac:chgData name="Info @ BID" userId="50f6e663-0e0f-4f45-ac8b-07d94515d1d3" providerId="ADAL" clId="{C53AED7C-DA47-4597-8D04-FFA5DAF99440}" dt="2024-02-13T14:54:02.169" v="369" actId="478"/>
          <ac:picMkLst>
            <pc:docMk/>
            <pc:sldMk cId="3831587257" sldId="268"/>
            <ac:picMk id="3" creationId="{563E6448-4302-F77F-BB0A-19D05D0E4841}"/>
          </ac:picMkLst>
        </pc:picChg>
        <pc:picChg chg="add mod">
          <ac:chgData name="Info @ BID" userId="50f6e663-0e0f-4f45-ac8b-07d94515d1d3" providerId="ADAL" clId="{C53AED7C-DA47-4597-8D04-FFA5DAF99440}" dt="2024-02-16T17:02:46.144" v="658" actId="164"/>
          <ac:picMkLst>
            <pc:docMk/>
            <pc:sldMk cId="3831587257" sldId="268"/>
            <ac:picMk id="7" creationId="{27463705-9616-D6AE-DC77-10BD4BE6A2EF}"/>
          </ac:picMkLst>
        </pc:picChg>
        <pc:picChg chg="add del mod">
          <ac:chgData name="Info @ BID" userId="50f6e663-0e0f-4f45-ac8b-07d94515d1d3" providerId="ADAL" clId="{C53AED7C-DA47-4597-8D04-FFA5DAF99440}" dt="2024-02-13T14:53:51.637" v="359" actId="478"/>
          <ac:picMkLst>
            <pc:docMk/>
            <pc:sldMk cId="3831587257" sldId="268"/>
            <ac:picMk id="7" creationId="{77964448-CBD7-60F2-5CB7-064CEDD7F371}"/>
          </ac:picMkLst>
        </pc:picChg>
        <pc:picChg chg="add mod">
          <ac:chgData name="Info @ BID" userId="50f6e663-0e0f-4f45-ac8b-07d94515d1d3" providerId="ADAL" clId="{C53AED7C-DA47-4597-8D04-FFA5DAF99440}" dt="2024-02-16T17:02:46.144" v="658" actId="164"/>
          <ac:picMkLst>
            <pc:docMk/>
            <pc:sldMk cId="3831587257" sldId="268"/>
            <ac:picMk id="8" creationId="{10DB2B29-89B3-0B28-1D7F-2FE016780565}"/>
          </ac:picMkLst>
        </pc:picChg>
        <pc:picChg chg="add del mod">
          <ac:chgData name="Info @ BID" userId="50f6e663-0e0f-4f45-ac8b-07d94515d1d3" providerId="ADAL" clId="{C53AED7C-DA47-4597-8D04-FFA5DAF99440}" dt="2024-02-13T14:54:01.722" v="368" actId="478"/>
          <ac:picMkLst>
            <pc:docMk/>
            <pc:sldMk cId="3831587257" sldId="268"/>
            <ac:picMk id="8" creationId="{F05522DE-9F9C-DF7C-B1DF-AA03C9F4AB51}"/>
          </ac:picMkLst>
        </pc:picChg>
        <pc:picChg chg="add mod">
          <ac:chgData name="Info @ BID" userId="50f6e663-0e0f-4f45-ac8b-07d94515d1d3" providerId="ADAL" clId="{C53AED7C-DA47-4597-8D04-FFA5DAF99440}" dt="2024-02-16T17:02:46.144" v="658" actId="164"/>
          <ac:picMkLst>
            <pc:docMk/>
            <pc:sldMk cId="3831587257" sldId="268"/>
            <ac:picMk id="9" creationId="{6C91F196-7418-6397-FED6-142478812C57}"/>
          </ac:picMkLst>
        </pc:picChg>
        <pc:picChg chg="add del mod">
          <ac:chgData name="Info @ BID" userId="50f6e663-0e0f-4f45-ac8b-07d94515d1d3" providerId="ADAL" clId="{C53AED7C-DA47-4597-8D04-FFA5DAF99440}" dt="2024-02-13T14:54:00.800" v="367" actId="478"/>
          <ac:picMkLst>
            <pc:docMk/>
            <pc:sldMk cId="3831587257" sldId="268"/>
            <ac:picMk id="10" creationId="{BD0B2A26-A726-FEED-B206-9C12CDF111DA}"/>
          </ac:picMkLst>
        </pc:picChg>
        <pc:picChg chg="add del mod">
          <ac:chgData name="Info @ BID" userId="50f6e663-0e0f-4f45-ac8b-07d94515d1d3" providerId="ADAL" clId="{C53AED7C-DA47-4597-8D04-FFA5DAF99440}" dt="2024-02-13T14:53:50.295" v="357" actId="478"/>
          <ac:picMkLst>
            <pc:docMk/>
            <pc:sldMk cId="3831587257" sldId="268"/>
            <ac:picMk id="11" creationId="{022667AB-C3AE-6232-968A-16339B7326A0}"/>
          </ac:picMkLst>
        </pc:picChg>
        <pc:picChg chg="add del mod">
          <ac:chgData name="Info @ BID" userId="50f6e663-0e0f-4f45-ac8b-07d94515d1d3" providerId="ADAL" clId="{C53AED7C-DA47-4597-8D04-FFA5DAF99440}" dt="2024-02-13T14:53:50.962" v="358" actId="478"/>
          <ac:picMkLst>
            <pc:docMk/>
            <pc:sldMk cId="3831587257" sldId="268"/>
            <ac:picMk id="13" creationId="{6A6E2D80-4B3E-6BB4-36D8-BDA403040833}"/>
          </ac:picMkLst>
        </pc:picChg>
      </pc:sldChg>
      <pc:sldChg chg="addSp delSp modSp add mod">
        <pc:chgData name="Info @ BID" userId="50f6e663-0e0f-4f45-ac8b-07d94515d1d3" providerId="ADAL" clId="{C53AED7C-DA47-4597-8D04-FFA5DAF99440}" dt="2024-02-16T16:54:04.116" v="528"/>
        <pc:sldMkLst>
          <pc:docMk/>
          <pc:sldMk cId="2633400533" sldId="269"/>
        </pc:sldMkLst>
        <pc:spChg chg="add mod">
          <ac:chgData name="Info @ BID" userId="50f6e663-0e0f-4f45-ac8b-07d94515d1d3" providerId="ADAL" clId="{C53AED7C-DA47-4597-8D04-FFA5DAF99440}" dt="2024-02-16T16:51:34.825" v="520" actId="207"/>
          <ac:spMkLst>
            <pc:docMk/>
            <pc:sldMk cId="2633400533" sldId="269"/>
            <ac:spMk id="7" creationId="{F9F160D8-8CDD-4FD2-8668-510D17898411}"/>
          </ac:spMkLst>
        </pc:spChg>
        <pc:picChg chg="del">
          <ac:chgData name="Info @ BID" userId="50f6e663-0e0f-4f45-ac8b-07d94515d1d3" providerId="ADAL" clId="{C53AED7C-DA47-4597-8D04-FFA5DAF99440}" dt="2024-02-16T16:54:03.771" v="527" actId="478"/>
          <ac:picMkLst>
            <pc:docMk/>
            <pc:sldMk cId="2633400533" sldId="269"/>
            <ac:picMk id="4" creationId="{C78F1AD3-D6F7-7F13-658C-1AE2D263C0BB}"/>
          </ac:picMkLst>
        </pc:picChg>
        <pc:picChg chg="del">
          <ac:chgData name="Info @ BID" userId="50f6e663-0e0f-4f45-ac8b-07d94515d1d3" providerId="ADAL" clId="{C53AED7C-DA47-4597-8D04-FFA5DAF99440}" dt="2024-02-16T12:56:32.235" v="511" actId="478"/>
          <ac:picMkLst>
            <pc:docMk/>
            <pc:sldMk cId="2633400533" sldId="269"/>
            <ac:picMk id="10" creationId="{2D1C9DB0-1457-3765-4306-09704F7DBA26}"/>
          </ac:picMkLst>
        </pc:picChg>
        <pc:picChg chg="add mod">
          <ac:chgData name="Info @ BID" userId="50f6e663-0e0f-4f45-ac8b-07d94515d1d3" providerId="ADAL" clId="{C53AED7C-DA47-4597-8D04-FFA5DAF99440}" dt="2024-02-16T16:54:04.116" v="528"/>
          <ac:picMkLst>
            <pc:docMk/>
            <pc:sldMk cId="2633400533" sldId="269"/>
            <ac:picMk id="10" creationId="{9A47CCCB-3608-1EC5-9E41-ECDD552DD623}"/>
          </ac:picMkLst>
        </pc:picChg>
      </pc:sldChg>
    </pc:docChg>
  </pc:docChgLst>
  <pc:docChgLst>
    <pc:chgData name="Hugo Hermantin" userId="f8efac6e-97d3-4b9b-b8e6-e30fd0bb8b0d" providerId="ADAL" clId="{C53AED7C-DA47-4597-8D04-FFA5DAF99440}"/>
    <pc:docChg chg="undo custSel addSld delSld modSld">
      <pc:chgData name="Hugo Hermantin" userId="f8efac6e-97d3-4b9b-b8e6-e30fd0bb8b0d" providerId="ADAL" clId="{C53AED7C-DA47-4597-8D04-FFA5DAF99440}" dt="2024-02-07T13:06:39.403" v="465"/>
      <pc:docMkLst>
        <pc:docMk/>
      </pc:docMkLst>
      <pc:sldChg chg="addSp modSp mod setBg">
        <pc:chgData name="Hugo Hermantin" userId="f8efac6e-97d3-4b9b-b8e6-e30fd0bb8b0d" providerId="ADAL" clId="{C53AED7C-DA47-4597-8D04-FFA5DAF99440}" dt="2024-02-07T13:04:42.896" v="265" actId="207"/>
        <pc:sldMkLst>
          <pc:docMk/>
          <pc:sldMk cId="338650512" sldId="256"/>
        </pc:sldMkLst>
        <pc:spChg chg="add mod">
          <ac:chgData name="Hugo Hermantin" userId="f8efac6e-97d3-4b9b-b8e6-e30fd0bb8b0d" providerId="ADAL" clId="{C53AED7C-DA47-4597-8D04-FFA5DAF99440}" dt="2024-02-07T12:56:01.582" v="176" actId="164"/>
          <ac:spMkLst>
            <pc:docMk/>
            <pc:sldMk cId="338650512" sldId="256"/>
            <ac:spMk id="2" creationId="{8CD51A7C-D2F6-F006-E337-570FB3913947}"/>
          </ac:spMkLst>
        </pc:spChg>
        <pc:spChg chg="add mod">
          <ac:chgData name="Hugo Hermantin" userId="f8efac6e-97d3-4b9b-b8e6-e30fd0bb8b0d" providerId="ADAL" clId="{C53AED7C-DA47-4597-8D04-FFA5DAF99440}" dt="2024-02-07T13:04:42.896" v="265" actId="207"/>
          <ac:spMkLst>
            <pc:docMk/>
            <pc:sldMk cId="338650512" sldId="256"/>
            <ac:spMk id="3" creationId="{5B5F80B7-51DC-086A-2CD2-8247539B2AC6}"/>
          </ac:spMkLst>
        </pc:spChg>
        <pc:spChg chg="mod">
          <ac:chgData name="Hugo Hermantin" userId="f8efac6e-97d3-4b9b-b8e6-e30fd0bb8b0d" providerId="ADAL" clId="{C53AED7C-DA47-4597-8D04-FFA5DAF99440}" dt="2024-02-07T12:56:01.582" v="176" actId="164"/>
          <ac:spMkLst>
            <pc:docMk/>
            <pc:sldMk cId="338650512" sldId="256"/>
            <ac:spMk id="6" creationId="{3E4A0B8D-2800-F5F5-62BB-7ECAC7007632}"/>
          </ac:spMkLst>
        </pc:spChg>
        <pc:grpChg chg="add mod">
          <ac:chgData name="Hugo Hermantin" userId="f8efac6e-97d3-4b9b-b8e6-e30fd0bb8b0d" providerId="ADAL" clId="{C53AED7C-DA47-4597-8D04-FFA5DAF99440}" dt="2024-02-07T12:56:04.898" v="177" actId="12789"/>
          <ac:grpSpMkLst>
            <pc:docMk/>
            <pc:sldMk cId="338650512" sldId="256"/>
            <ac:grpSpMk id="4" creationId="{B518C359-3D27-1856-FF46-D98E004AEE46}"/>
          </ac:grpSpMkLst>
        </pc:grpChg>
        <pc:picChg chg="mod">
          <ac:chgData name="Hugo Hermantin" userId="f8efac6e-97d3-4b9b-b8e6-e30fd0bb8b0d" providerId="ADAL" clId="{C53AED7C-DA47-4597-8D04-FFA5DAF99440}" dt="2024-02-07T12:50:25.039" v="144"/>
          <ac:picMkLst>
            <pc:docMk/>
            <pc:sldMk cId="338650512" sldId="256"/>
            <ac:picMk id="5" creationId="{0F3944D5-B3ED-753E-3546-800F6692E7C3}"/>
          </ac:picMkLst>
        </pc:picChg>
      </pc:sldChg>
      <pc:sldChg chg="addSp delSp modSp add mod">
        <pc:chgData name="Hugo Hermantin" userId="f8efac6e-97d3-4b9b-b8e6-e30fd0bb8b0d" providerId="ADAL" clId="{C53AED7C-DA47-4597-8D04-FFA5DAF99440}" dt="2024-02-07T13:06:26.086" v="459" actId="14838"/>
        <pc:sldMkLst>
          <pc:docMk/>
          <pc:sldMk cId="4006733769" sldId="257"/>
        </pc:sldMkLst>
        <pc:spChg chg="mod">
          <ac:chgData name="Hugo Hermantin" userId="f8efac6e-97d3-4b9b-b8e6-e30fd0bb8b0d" providerId="ADAL" clId="{C53AED7C-DA47-4597-8D04-FFA5DAF99440}" dt="2024-02-07T12:46:29.358" v="107" actId="404"/>
          <ac:spMkLst>
            <pc:docMk/>
            <pc:sldMk cId="4006733769" sldId="257"/>
            <ac:spMk id="2" creationId="{110229DC-61DB-9417-7D1B-6600783D35FE}"/>
          </ac:spMkLst>
        </pc:spChg>
        <pc:spChg chg="add mod">
          <ac:chgData name="Hugo Hermantin" userId="f8efac6e-97d3-4b9b-b8e6-e30fd0bb8b0d" providerId="ADAL" clId="{C53AED7C-DA47-4597-8D04-FFA5DAF99440}" dt="2024-02-07T12:46:35.374" v="109" actId="1076"/>
          <ac:spMkLst>
            <pc:docMk/>
            <pc:sldMk cId="4006733769" sldId="257"/>
            <ac:spMk id="3" creationId="{9C6AB2E5-53A7-7B47-7980-F172D358CBC1}"/>
          </ac:spMkLst>
        </pc:spChg>
        <pc:spChg chg="mod">
          <ac:chgData name="Hugo Hermantin" userId="f8efac6e-97d3-4b9b-b8e6-e30fd0bb8b0d" providerId="ADAL" clId="{C53AED7C-DA47-4597-8D04-FFA5DAF99440}" dt="2024-02-07T13:06:26.086" v="459" actId="14838"/>
          <ac:spMkLst>
            <pc:docMk/>
            <pc:sldMk cId="4006733769" sldId="257"/>
            <ac:spMk id="6" creationId="{68826376-977A-91C5-393F-5AB4D5A183F2}"/>
          </ac:spMkLst>
        </pc:spChg>
        <pc:picChg chg="add mod">
          <ac:chgData name="Hugo Hermantin" userId="f8efac6e-97d3-4b9b-b8e6-e30fd0bb8b0d" providerId="ADAL" clId="{C53AED7C-DA47-4597-8D04-FFA5DAF99440}" dt="2024-02-07T12:50:29.088" v="146"/>
          <ac:picMkLst>
            <pc:docMk/>
            <pc:sldMk cId="4006733769" sldId="257"/>
            <ac:picMk id="4" creationId="{895D32F9-8701-8AE6-06EE-2DD4AF18E73A}"/>
          </ac:picMkLst>
        </pc:picChg>
        <pc:picChg chg="del">
          <ac:chgData name="Hugo Hermantin" userId="f8efac6e-97d3-4b9b-b8e6-e30fd0bb8b0d" providerId="ADAL" clId="{C53AED7C-DA47-4597-8D04-FFA5DAF99440}" dt="2024-02-07T12:50:28.480" v="145" actId="478"/>
          <ac:picMkLst>
            <pc:docMk/>
            <pc:sldMk cId="4006733769" sldId="257"/>
            <ac:picMk id="5" creationId="{A3BC0402-466E-E3DF-51B2-B6F3C0A56244}"/>
          </ac:picMkLst>
        </pc:picChg>
      </pc:sldChg>
      <pc:sldChg chg="new del">
        <pc:chgData name="Hugo Hermantin" userId="f8efac6e-97d3-4b9b-b8e6-e30fd0bb8b0d" providerId="ADAL" clId="{C53AED7C-DA47-4597-8D04-FFA5DAF99440}" dt="2024-02-07T12:50:52.780" v="150" actId="47"/>
        <pc:sldMkLst>
          <pc:docMk/>
          <pc:sldMk cId="2537727012" sldId="258"/>
        </pc:sldMkLst>
      </pc:sldChg>
      <pc:sldChg chg="addSp delSp modSp add mod">
        <pc:chgData name="Hugo Hermantin" userId="f8efac6e-97d3-4b9b-b8e6-e30fd0bb8b0d" providerId="ADAL" clId="{C53AED7C-DA47-4597-8D04-FFA5DAF99440}" dt="2024-02-07T13:06:32.717" v="461"/>
        <pc:sldMkLst>
          <pc:docMk/>
          <pc:sldMk cId="289317481" sldId="259"/>
        </pc:sldMkLst>
        <pc:spChg chg="mod">
          <ac:chgData name="Hugo Hermantin" userId="f8efac6e-97d3-4b9b-b8e6-e30fd0bb8b0d" providerId="ADAL" clId="{C53AED7C-DA47-4597-8D04-FFA5DAF99440}" dt="2024-02-07T12:53:01.483" v="153" actId="207"/>
          <ac:spMkLst>
            <pc:docMk/>
            <pc:sldMk cId="289317481" sldId="259"/>
            <ac:spMk id="2" creationId="{5A558739-797A-15CC-58C6-CF0131A95F08}"/>
          </ac:spMkLst>
        </pc:spChg>
        <pc:spChg chg="del">
          <ac:chgData name="Hugo Hermantin" userId="f8efac6e-97d3-4b9b-b8e6-e30fd0bb8b0d" providerId="ADAL" clId="{C53AED7C-DA47-4597-8D04-FFA5DAF99440}" dt="2024-02-07T12:47:39.673" v="113" actId="478"/>
          <ac:spMkLst>
            <pc:docMk/>
            <pc:sldMk cId="289317481" sldId="259"/>
            <ac:spMk id="3" creationId="{2521FB76-1E78-E69A-5E07-DA23B35859FB}"/>
          </ac:spMkLst>
        </pc:spChg>
        <pc:spChg chg="del">
          <ac:chgData name="Hugo Hermantin" userId="f8efac6e-97d3-4b9b-b8e6-e30fd0bb8b0d" providerId="ADAL" clId="{C53AED7C-DA47-4597-8D04-FFA5DAF99440}" dt="2024-02-07T12:56:46.182" v="180" actId="478"/>
          <ac:spMkLst>
            <pc:docMk/>
            <pc:sldMk cId="289317481" sldId="259"/>
            <ac:spMk id="6" creationId="{01C5FAD8-897D-8BC4-EDDE-A0D8ED21622B}"/>
          </ac:spMkLst>
        </pc:spChg>
        <pc:spChg chg="add del mod">
          <ac:chgData name="Hugo Hermantin" userId="f8efac6e-97d3-4b9b-b8e6-e30fd0bb8b0d" providerId="ADAL" clId="{C53AED7C-DA47-4597-8D04-FFA5DAF99440}" dt="2024-02-07T13:06:32.344" v="460" actId="478"/>
          <ac:spMkLst>
            <pc:docMk/>
            <pc:sldMk cId="289317481" sldId="259"/>
            <ac:spMk id="9" creationId="{00D18D63-2AEA-467A-5BCC-1BC96CB53A48}"/>
          </ac:spMkLst>
        </pc:spChg>
        <pc:spChg chg="add mod">
          <ac:chgData name="Hugo Hermantin" userId="f8efac6e-97d3-4b9b-b8e6-e30fd0bb8b0d" providerId="ADAL" clId="{C53AED7C-DA47-4597-8D04-FFA5DAF99440}" dt="2024-02-07T13:06:32.717" v="461"/>
          <ac:spMkLst>
            <pc:docMk/>
            <pc:sldMk cId="289317481" sldId="259"/>
            <ac:spMk id="10" creationId="{469AB6F2-856B-83B4-3E0F-7BE1538C5BE0}"/>
          </ac:spMkLst>
        </pc:spChg>
        <pc:picChg chg="del">
          <ac:chgData name="Hugo Hermantin" userId="f8efac6e-97d3-4b9b-b8e6-e30fd0bb8b0d" providerId="ADAL" clId="{C53AED7C-DA47-4597-8D04-FFA5DAF99440}" dt="2024-02-07T12:50:32.350" v="147" actId="478"/>
          <ac:picMkLst>
            <pc:docMk/>
            <pc:sldMk cId="289317481" sldId="259"/>
            <ac:picMk id="5" creationId="{809BCE3D-E63E-652A-1C48-9AE202F56B6C}"/>
          </ac:picMkLst>
        </pc:picChg>
        <pc:picChg chg="add mod">
          <ac:chgData name="Hugo Hermantin" userId="f8efac6e-97d3-4b9b-b8e6-e30fd0bb8b0d" providerId="ADAL" clId="{C53AED7C-DA47-4597-8D04-FFA5DAF99440}" dt="2024-02-07T12:50:42.731" v="149" actId="14861"/>
          <ac:picMkLst>
            <pc:docMk/>
            <pc:sldMk cId="289317481" sldId="259"/>
            <ac:picMk id="7" creationId="{3516E288-F365-4BDC-70B9-793654B5F2E6}"/>
          </ac:picMkLst>
        </pc:picChg>
        <pc:picChg chg="add mod">
          <ac:chgData name="Hugo Hermantin" userId="f8efac6e-97d3-4b9b-b8e6-e30fd0bb8b0d" providerId="ADAL" clId="{C53AED7C-DA47-4597-8D04-FFA5DAF99440}" dt="2024-02-07T12:50:32.694" v="148"/>
          <ac:picMkLst>
            <pc:docMk/>
            <pc:sldMk cId="289317481" sldId="259"/>
            <ac:picMk id="8" creationId="{B29C6AD4-EF61-B094-C9F0-560B30ED200A}"/>
          </ac:picMkLst>
        </pc:picChg>
      </pc:sldChg>
      <pc:sldChg chg="addSp delSp modSp add mod">
        <pc:chgData name="Hugo Hermantin" userId="f8efac6e-97d3-4b9b-b8e6-e30fd0bb8b0d" providerId="ADAL" clId="{C53AED7C-DA47-4597-8D04-FFA5DAF99440}" dt="2024-02-07T13:06:35.887" v="463"/>
        <pc:sldMkLst>
          <pc:docMk/>
          <pc:sldMk cId="204611643" sldId="260"/>
        </pc:sldMkLst>
        <pc:spChg chg="del">
          <ac:chgData name="Hugo Hermantin" userId="f8efac6e-97d3-4b9b-b8e6-e30fd0bb8b0d" providerId="ADAL" clId="{C53AED7C-DA47-4597-8D04-FFA5DAF99440}" dt="2024-02-07T12:53:30.009" v="155" actId="478"/>
          <ac:spMkLst>
            <pc:docMk/>
            <pc:sldMk cId="204611643" sldId="260"/>
            <ac:spMk id="2" creationId="{C5A0B1A7-2354-FBFC-0A26-ACC3E449148F}"/>
          </ac:spMkLst>
        </pc:spChg>
        <pc:spChg chg="add del mod">
          <ac:chgData name="Hugo Hermantin" userId="f8efac6e-97d3-4b9b-b8e6-e30fd0bb8b0d" providerId="ADAL" clId="{C53AED7C-DA47-4597-8D04-FFA5DAF99440}" dt="2024-02-07T13:06:35.566" v="462" actId="478"/>
          <ac:spMkLst>
            <pc:docMk/>
            <pc:sldMk cId="204611643" sldId="260"/>
            <ac:spMk id="4" creationId="{2A636B2F-A8D9-145D-743E-6CF4E2C43024}"/>
          </ac:spMkLst>
        </pc:spChg>
        <pc:spChg chg="add mod">
          <ac:chgData name="Hugo Hermantin" userId="f8efac6e-97d3-4b9b-b8e6-e30fd0bb8b0d" providerId="ADAL" clId="{C53AED7C-DA47-4597-8D04-FFA5DAF99440}" dt="2024-02-07T13:06:35.887" v="463"/>
          <ac:spMkLst>
            <pc:docMk/>
            <pc:sldMk cId="204611643" sldId="260"/>
            <ac:spMk id="5" creationId="{C4826C28-14E3-679E-1E3C-5940718273ED}"/>
          </ac:spMkLst>
        </pc:spChg>
        <pc:spChg chg="del">
          <ac:chgData name="Hugo Hermantin" userId="f8efac6e-97d3-4b9b-b8e6-e30fd0bb8b0d" providerId="ADAL" clId="{C53AED7C-DA47-4597-8D04-FFA5DAF99440}" dt="2024-02-07T12:56:49.393" v="182" actId="478"/>
          <ac:spMkLst>
            <pc:docMk/>
            <pc:sldMk cId="204611643" sldId="260"/>
            <ac:spMk id="6" creationId="{1520549B-3D6D-1479-B6B2-3726FCDE7CFA}"/>
          </ac:spMkLst>
        </pc:spChg>
        <pc:picChg chg="add mod">
          <ac:chgData name="Hugo Hermantin" userId="f8efac6e-97d3-4b9b-b8e6-e30fd0bb8b0d" providerId="ADAL" clId="{C53AED7C-DA47-4597-8D04-FFA5DAF99440}" dt="2024-02-07T12:53:46.530" v="161" actId="14826"/>
          <ac:picMkLst>
            <pc:docMk/>
            <pc:sldMk cId="204611643" sldId="260"/>
            <ac:picMk id="3" creationId="{984C8003-8BA5-574E-B2CD-4008E3992E8B}"/>
          </ac:picMkLst>
        </pc:picChg>
        <pc:picChg chg="mod">
          <ac:chgData name="Hugo Hermantin" userId="f8efac6e-97d3-4b9b-b8e6-e30fd0bb8b0d" providerId="ADAL" clId="{C53AED7C-DA47-4597-8D04-FFA5DAF99440}" dt="2024-02-07T12:53:36.216" v="158" actId="1076"/>
          <ac:picMkLst>
            <pc:docMk/>
            <pc:sldMk cId="204611643" sldId="260"/>
            <ac:picMk id="7" creationId="{C2B8D90D-AD24-049C-E915-B56EEBB0DC07}"/>
          </ac:picMkLst>
        </pc:picChg>
      </pc:sldChg>
      <pc:sldChg chg="add del">
        <pc:chgData name="Hugo Hermantin" userId="f8efac6e-97d3-4b9b-b8e6-e30fd0bb8b0d" providerId="ADAL" clId="{C53AED7C-DA47-4597-8D04-FFA5DAF99440}" dt="2024-02-07T12:51:10.640" v="152" actId="2890"/>
        <pc:sldMkLst>
          <pc:docMk/>
          <pc:sldMk cId="630178405" sldId="260"/>
        </pc:sldMkLst>
      </pc:sldChg>
      <pc:sldChg chg="addSp delSp modSp add mod">
        <pc:chgData name="Hugo Hermantin" userId="f8efac6e-97d3-4b9b-b8e6-e30fd0bb8b0d" providerId="ADAL" clId="{C53AED7C-DA47-4597-8D04-FFA5DAF99440}" dt="2024-02-07T13:06:39.403" v="465"/>
        <pc:sldMkLst>
          <pc:docMk/>
          <pc:sldMk cId="787842336" sldId="261"/>
        </pc:sldMkLst>
        <pc:spChg chg="del">
          <ac:chgData name="Hugo Hermantin" userId="f8efac6e-97d3-4b9b-b8e6-e30fd0bb8b0d" providerId="ADAL" clId="{C53AED7C-DA47-4597-8D04-FFA5DAF99440}" dt="2024-02-07T13:06:39.109" v="464" actId="478"/>
          <ac:spMkLst>
            <pc:docMk/>
            <pc:sldMk cId="787842336" sldId="261"/>
            <ac:spMk id="4" creationId="{87846A3A-E69A-50F5-023D-D9D079D2D506}"/>
          </ac:spMkLst>
        </pc:spChg>
        <pc:spChg chg="add mod">
          <ac:chgData name="Hugo Hermantin" userId="f8efac6e-97d3-4b9b-b8e6-e30fd0bb8b0d" providerId="ADAL" clId="{C53AED7C-DA47-4597-8D04-FFA5DAF99440}" dt="2024-02-07T13:05:40.196" v="452" actId="121"/>
          <ac:spMkLst>
            <pc:docMk/>
            <pc:sldMk cId="787842336" sldId="261"/>
            <ac:spMk id="10" creationId="{8B93F2EF-8B8B-21E1-0768-D6EF1F300D2D}"/>
          </ac:spMkLst>
        </pc:spChg>
        <pc:spChg chg="add mod">
          <ac:chgData name="Hugo Hermantin" userId="f8efac6e-97d3-4b9b-b8e6-e30fd0bb8b0d" providerId="ADAL" clId="{C53AED7C-DA47-4597-8D04-FFA5DAF99440}" dt="2024-02-07T13:06:39.403" v="465"/>
          <ac:spMkLst>
            <pc:docMk/>
            <pc:sldMk cId="787842336" sldId="261"/>
            <ac:spMk id="11" creationId="{BA68EB0F-D9FD-C516-2E00-7D64036C94B3}"/>
          </ac:spMkLst>
        </pc:spChg>
        <pc:graphicFrameChg chg="add mod">
          <ac:chgData name="Hugo Hermantin" userId="f8efac6e-97d3-4b9b-b8e6-e30fd0bb8b0d" providerId="ADAL" clId="{C53AED7C-DA47-4597-8D04-FFA5DAF99440}" dt="2024-02-07T13:05:57.303" v="457" actId="12788"/>
          <ac:graphicFrameMkLst>
            <pc:docMk/>
            <pc:sldMk cId="787842336" sldId="261"/>
            <ac:graphicFrameMk id="9" creationId="{ECBC21B3-620A-2DDC-A2B4-38D618D77DBF}"/>
          </ac:graphicFrameMkLst>
        </pc:graphicFrameChg>
        <pc:picChg chg="del">
          <ac:chgData name="Hugo Hermantin" userId="f8efac6e-97d3-4b9b-b8e6-e30fd0bb8b0d" providerId="ADAL" clId="{C53AED7C-DA47-4597-8D04-FFA5DAF99440}" dt="2024-02-07T12:57:50.493" v="185" actId="478"/>
          <ac:picMkLst>
            <pc:docMk/>
            <pc:sldMk cId="787842336" sldId="261"/>
            <ac:picMk id="3" creationId="{F93E3CE8-236A-90E2-DD2C-C9FD51BCD305}"/>
          </ac:picMkLst>
        </pc:picChg>
        <pc:picChg chg="del mod">
          <ac:chgData name="Hugo Hermantin" userId="f8efac6e-97d3-4b9b-b8e6-e30fd0bb8b0d" providerId="ADAL" clId="{C53AED7C-DA47-4597-8D04-FFA5DAF99440}" dt="2024-02-07T12:57:56.880" v="188" actId="478"/>
          <ac:picMkLst>
            <pc:docMk/>
            <pc:sldMk cId="787842336" sldId="261"/>
            <ac:picMk id="7" creationId="{6AE419B9-2A9A-5FF7-7C8B-6323CBFB1A5D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BE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rPr>
              <a:t>This is a mock-up chart</a:t>
            </a:r>
            <a:endParaRPr lang="fr-FR" dirty="0">
              <a:solidFill>
                <a:schemeClr val="bg1"/>
              </a:solidFill>
              <a:latin typeface="Inter SemiBold" panose="02000503000000020004" pitchFamily="2" charset="0"/>
              <a:ea typeface="Inter SemiBold" panose="02000503000000020004" pitchFamily="2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Research</c:v>
                </c:pt>
              </c:strCache>
            </c:strRef>
          </c:tx>
          <c:spPr>
            <a:solidFill>
              <a:srgbClr val="007BC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55-47AC-AAF7-E4DF2EA8E7A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Innovation</c:v>
                </c:pt>
              </c:strCache>
            </c:strRef>
          </c:tx>
          <c:spPr>
            <a:solidFill>
              <a:srgbClr val="FF8000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55-47AC-AAF7-E4DF2EA8E7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4420000"/>
        <c:axId val="11361807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Trend</c:v>
                </c:pt>
              </c:strCache>
            </c:strRef>
          </c:tx>
          <c:spPr>
            <a:ln w="28575" cap="rnd">
              <a:solidFill>
                <a:srgbClr val="FFD29D"/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D55-47AC-AAF7-E4DF2EA8E7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74420000"/>
        <c:axId val="1136180768"/>
      </c:lineChart>
      <c:catAx>
        <c:axId val="1174420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BE"/>
          </a:p>
        </c:txPr>
        <c:crossAx val="1136180768"/>
        <c:crosses val="autoZero"/>
        <c:auto val="1"/>
        <c:lblAlgn val="ctr"/>
        <c:lblOffset val="100"/>
        <c:noMultiLvlLbl val="0"/>
      </c:catAx>
      <c:valAx>
        <c:axId val="1136180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BE"/>
          </a:p>
        </c:txPr>
        <c:crossAx val="1174420000"/>
        <c:crosses val="autoZero"/>
        <c:crossBetween val="between"/>
      </c:valAx>
      <c:spPr>
        <a:noFill/>
        <a:ln>
          <a:solidFill>
            <a:srgbClr val="F4F5F6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+mn-cs"/>
            </a:defRPr>
          </a:pPr>
          <a:endParaRPr lang="en-B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002B55"/>
                </a:solidFill>
                <a:latin typeface="+mn-lt"/>
                <a:ea typeface="+mn-ea"/>
                <a:cs typeface="+mn-cs"/>
              </a:defRPr>
            </a:pPr>
            <a:r>
              <a:rPr lang="en-BE" dirty="0">
                <a:solidFill>
                  <a:srgbClr val="002B55"/>
                </a:solidFill>
                <a:latin typeface="Inter SemiBold" panose="02000503000000020004" pitchFamily="2" charset="0"/>
                <a:ea typeface="Inter SemiBold" panose="02000503000000020004" pitchFamily="2" charset="0"/>
              </a:rPr>
              <a:t>This is a mock-up chart</a:t>
            </a:r>
            <a:endParaRPr lang="fr-FR" dirty="0">
              <a:solidFill>
                <a:srgbClr val="002B55"/>
              </a:solidFill>
              <a:latin typeface="Inter SemiBold" panose="02000503000000020004" pitchFamily="2" charset="0"/>
              <a:ea typeface="Inter SemiBold" panose="02000503000000020004" pitchFamily="2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002B55"/>
              </a:solidFill>
              <a:latin typeface="+mn-lt"/>
              <a:ea typeface="+mn-ea"/>
              <a:cs typeface="+mn-cs"/>
            </a:defRPr>
          </a:pPr>
          <a:endParaRPr lang="en-B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Research</c:v>
                </c:pt>
              </c:strCache>
            </c:strRef>
          </c:tx>
          <c:spPr>
            <a:solidFill>
              <a:srgbClr val="007BC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55-47AC-AAF7-E4DF2EA8E7A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Innovation</c:v>
                </c:pt>
              </c:strCache>
            </c:strRef>
          </c:tx>
          <c:spPr>
            <a:solidFill>
              <a:srgbClr val="FF8000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55-47AC-AAF7-E4DF2EA8E7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4420000"/>
        <c:axId val="11361807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Trend</c:v>
                </c:pt>
              </c:strCache>
            </c:strRef>
          </c:tx>
          <c:spPr>
            <a:ln w="28575" cap="rnd">
              <a:solidFill>
                <a:srgbClr val="FFD29D"/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D55-47AC-AAF7-E4DF2EA8E7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74420000"/>
        <c:axId val="1136180768"/>
      </c:lineChart>
      <c:catAx>
        <c:axId val="1174420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B55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BE"/>
          </a:p>
        </c:txPr>
        <c:crossAx val="1136180768"/>
        <c:crosses val="autoZero"/>
        <c:auto val="1"/>
        <c:lblAlgn val="ctr"/>
        <c:lblOffset val="100"/>
        <c:noMultiLvlLbl val="0"/>
      </c:catAx>
      <c:valAx>
        <c:axId val="1136180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B55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BE"/>
          </a:p>
        </c:txPr>
        <c:crossAx val="1174420000"/>
        <c:crosses val="autoZero"/>
        <c:crossBetween val="between"/>
      </c:valAx>
      <c:spPr>
        <a:noFill/>
        <a:ln>
          <a:solidFill>
            <a:srgbClr val="F4F5F6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2B55"/>
              </a:solidFill>
              <a:latin typeface="Inter" panose="02000503000000020004" pitchFamily="2" charset="0"/>
              <a:ea typeface="Inter" panose="02000503000000020004" pitchFamily="2" charset="0"/>
              <a:cs typeface="+mn-cs"/>
            </a:defRPr>
          </a:pPr>
          <a:endParaRPr lang="en-B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62320-BC61-6C47-60AC-D774608239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A9E437-BBA7-96E5-AED3-3346A25DD5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98B980-5001-7EDB-1BA5-576F9518E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C40DB9-A9B9-5C6F-A0F6-F5D168576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81F17-C14B-1F3A-40F7-C173459F2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804042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A1316-EDAC-F62D-420D-FD0B9F8F0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54569B-84A4-5CC6-9AB9-55D11E59C3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FA77E4-B159-FCA9-826C-CC7099DF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8FF30-F1F7-C072-2D72-2F25EA7CC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F36F58-4CC7-39D4-1B31-53858C8CE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820810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A1A392-41BA-4BFB-F181-23C112162E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F9A8F5-D4F0-94F7-C249-81F071B620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B45CEC-D419-BC1F-79F5-9C66B5799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A42F0-F824-563F-54E9-362B6BAB8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983F8-6FD9-6315-ED40-83B3549C4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007083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62320-BC61-6C47-60AC-D774608239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A9E437-BBA7-96E5-AED3-3346A25DD5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98B980-5001-7EDB-1BA5-576F9518E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C40DB9-A9B9-5C6F-A0F6-F5D168576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81F17-C14B-1F3A-40F7-C173459F2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19926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E90F3-72E7-407B-F0C0-0294657BD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9CE5C-BAFC-6F77-2891-24DB1C437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C588E4-671F-5FA1-F255-09DF84630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A6275-B2B7-E2D9-25A1-BA7998A5F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76415-8C7E-DB95-3F18-F9C8AD2B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3552209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A953D-400C-CC38-F618-EA1989DAC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FDD9B0-68A2-C799-5AA2-7F54AA944C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DCB121-DC13-561A-E67A-314E3914D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57412C-721A-E72C-5852-30BAA0842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5A536-398C-2D82-D448-BAEA56F05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270911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BE8E1-E270-609E-DCE3-59368C272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9A0F1-982E-32D2-37CC-8AA510E798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F33C-C830-9943-DB28-50A5337D77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BA6305-CCB0-A43A-DFC7-7609CE3B3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41EE11-A492-F200-5C16-D6005DC50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7E1191-5EA7-A309-A228-8687040ED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157896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A9340-AC32-42C6-6E58-D02A0B1DB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43D50F-9EBE-70A1-BAF4-CB20DDBB1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7E8ED0-57DD-6A0F-9039-FD917F7852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6E5A8B-74EC-B894-0711-ED87D52EDA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3ECD37-DF6B-08FC-8E84-A5FB677F67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E163FC-73B2-A70F-128F-8182099ED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91742B-E0AB-1C6D-90F5-83E3BC35C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44E85C-4E3A-4D32-AC4C-A67E2192B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798304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F406F-1FBB-F73B-8B86-4CACBA02A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BB8C4D-7EA5-C609-DE47-E942793B9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D68A3C-0B67-584F-22AE-530678DE8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BC723A-DF56-66C5-3384-C3527DF4B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7923631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E03E97-FB11-315D-68A0-E70AAC024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E4C47C-66A8-240E-A705-2DDE92068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460D27-5A13-8999-95B9-BB8803BF5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81292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84232-8C7C-F2B1-DAF6-908A4A3AB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74F0B-0DD5-27C8-8FED-65D9234AA0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7B3D1A-DDAC-5A92-E3CC-D50E558ADA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562E1E-F974-6789-FF04-9CD04309B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72FA9F-D139-7CB8-9C6F-9D6238072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053E8D-380D-6DE8-3F89-9816ACFAA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219026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E90F3-72E7-407B-F0C0-0294657BD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9CE5C-BAFC-6F77-2891-24DB1C437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C588E4-671F-5FA1-F255-09DF84630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A6275-B2B7-E2D9-25A1-BA7998A5F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76415-8C7E-DB95-3F18-F9C8AD2B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9212313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29B15-1BF5-7944-3347-40F9B2D1E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2F481D-0B20-5C6B-6C34-0B51D4B861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C6085C-8FF2-2D6D-AE49-B2A37D796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65B438-26C8-36B2-FE6E-5B38664CF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40421-22B6-22A0-57FC-DF391B228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805D2-A007-6A61-AC7C-E583427C5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0255736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A1316-EDAC-F62D-420D-FD0B9F8F0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54569B-84A4-5CC6-9AB9-55D11E59C3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FA77E4-B159-FCA9-826C-CC7099DF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8FF30-F1F7-C072-2D72-2F25EA7CC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F36F58-4CC7-39D4-1B31-53858C8CE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6793470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A1A392-41BA-4BFB-F181-23C112162E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F9A8F5-D4F0-94F7-C249-81F071B620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B45CEC-D419-BC1F-79F5-9C66B5799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A42F0-F824-563F-54E9-362B6BAB8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983F8-6FD9-6315-ED40-83B3549C4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65150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A953D-400C-CC38-F618-EA1989DAC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FDD9B0-68A2-C799-5AA2-7F54AA944C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DCB121-DC13-561A-E67A-314E3914D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57412C-721A-E72C-5852-30BAA0842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5A536-398C-2D82-D448-BAEA56F05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841106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BE8E1-E270-609E-DCE3-59368C272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9A0F1-982E-32D2-37CC-8AA510E798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F33C-C830-9943-DB28-50A5337D77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BA6305-CCB0-A43A-DFC7-7609CE3B3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41EE11-A492-F200-5C16-D6005DC50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7E1191-5EA7-A309-A228-8687040ED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573063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A9340-AC32-42C6-6E58-D02A0B1DB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43D50F-9EBE-70A1-BAF4-CB20DDBB1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7E8ED0-57DD-6A0F-9039-FD917F7852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6E5A8B-74EC-B894-0711-ED87D52EDA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3ECD37-DF6B-08FC-8E84-A5FB677F67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E163FC-73B2-A70F-128F-8182099ED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91742B-E0AB-1C6D-90F5-83E3BC35C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44E85C-4E3A-4D32-AC4C-A67E2192B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520295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F406F-1FBB-F73B-8B86-4CACBA02A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BB8C4D-7EA5-C609-DE47-E942793B9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D68A3C-0B67-584F-22AE-530678DE8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BC723A-DF56-66C5-3384-C3527DF4B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569055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E03E97-FB11-315D-68A0-E70AAC024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E4C47C-66A8-240E-A705-2DDE92068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460D27-5A13-8999-95B9-BB8803BF5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017715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84232-8C7C-F2B1-DAF6-908A4A3AB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74F0B-0DD5-27C8-8FED-65D9234AA0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7B3D1A-DDAC-5A92-E3CC-D50E558ADA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562E1E-F974-6789-FF04-9CD04309B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72FA9F-D139-7CB8-9C6F-9D6238072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053E8D-380D-6DE8-3F89-9816ACFAA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073561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29B15-1BF5-7944-3347-40F9B2D1E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2F481D-0B20-5C6B-6C34-0B51D4B861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C6085C-8FF2-2D6D-AE49-B2A37D796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65B438-26C8-36B2-FE6E-5B38664CF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40421-22B6-22A0-57FC-DF391B228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805D2-A007-6A61-AC7C-E583427C5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649232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0DC20E-F351-6AF0-A86F-094524893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26C48C-47A0-1880-CE02-077B9E6B42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15CBAB-594C-EA04-F64D-DB015CAB6E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9A4850-D583-CE0E-9BC7-79278C1B6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54EE82-55E2-16CB-A98E-5DCBBB66EF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726047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08080"/>
            </a:gs>
            <a:gs pos="5000">
              <a:srgbClr val="CADAE5"/>
            </a:gs>
            <a:gs pos="12000">
              <a:srgbClr val="F4F5F6"/>
            </a:gs>
            <a:gs pos="100000">
              <a:schemeClr val="bg1"/>
            </a:gs>
          </a:gsLst>
          <a:lin ang="18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0DC20E-F351-6AF0-A86F-094524893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26C48C-47A0-1880-CE02-077B9E6B42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15CBAB-594C-EA04-F64D-DB015CAB6E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E3546-58F3-4981-93BD-DE44D2C82910}" type="datetimeFigureOut">
              <a:rPr lang="en-BE" smtClean="0"/>
              <a:t>16/02/2024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9A4850-D583-CE0E-9BC7-79278C1B6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54EE82-55E2-16CB-A98E-5DCBBB66EF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0EEB5-A60C-42B0-A65D-4666386FE52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536562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brainhealth-partnership.eu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brainhealth-partnership.eu/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ainhealth-partnership.eu/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brainhealth-partnership.eu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brainhealth-partnership.e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brainhealth-partnership.eu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hyperlink" Target="https://www.brainhealth-partnership.e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ainhealth-partnership.eu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hyperlink" Target="https://www.brainhealth-partnership.eu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brainhealth-partnership.e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brainhealth-partnership.eu/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brainhealth-partnership.eu/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4F5F6"/>
            </a:gs>
            <a:gs pos="5000">
              <a:schemeClr val="accent1">
                <a:lumMod val="45000"/>
                <a:lumOff val="55000"/>
              </a:schemeClr>
            </a:gs>
            <a:gs pos="12000">
              <a:srgbClr val="2D488F"/>
            </a:gs>
            <a:gs pos="100000">
              <a:srgbClr val="002B55"/>
            </a:gs>
          </a:gsLst>
          <a:lin ang="18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hlinkClick r:id="rId2"/>
            <a:extLst>
              <a:ext uri="{FF2B5EF4-FFF2-40B4-BE49-F238E27FC236}">
                <a16:creationId xmlns:a16="http://schemas.microsoft.com/office/drawing/2014/main" id="{0F3944D5-B3ED-753E-3546-800F6692E7C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58325" y="233362"/>
            <a:ext cx="2447925" cy="8073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5F80B7-51DC-086A-2CD2-8247539B2AC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809875" y="6501527"/>
            <a:ext cx="9267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This </a:t>
            </a:r>
            <a:r>
              <a:rPr lang="fr-FR" sz="1000" dirty="0" err="1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project</a:t>
            </a:r>
            <a:r>
              <a:rPr lang="fr-FR" sz="1000" dirty="0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has </a:t>
            </a:r>
            <a:r>
              <a:rPr lang="fr-FR" sz="1000" dirty="0" err="1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received</a:t>
            </a:r>
            <a:r>
              <a:rPr lang="fr-FR" sz="1000" dirty="0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funding</a:t>
            </a:r>
            <a:r>
              <a:rPr lang="fr-FR" sz="1000" dirty="0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from the </a:t>
            </a:r>
            <a:r>
              <a:rPr lang="fr-FR" sz="1000" dirty="0" err="1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European</a:t>
            </a:r>
            <a:r>
              <a:rPr lang="fr-FR" sz="1000" dirty="0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Union’s</a:t>
            </a:r>
            <a:r>
              <a:rPr lang="fr-FR" sz="1000" dirty="0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Horizon Europe </a:t>
            </a:r>
            <a:r>
              <a:rPr lang="fr-FR" sz="1000" dirty="0" err="1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research</a:t>
            </a:r>
            <a:r>
              <a:rPr lang="fr-FR" sz="1000" dirty="0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and innovation programme </a:t>
            </a:r>
            <a:r>
              <a:rPr lang="fr-FR" sz="1000" dirty="0" err="1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under</a:t>
            </a:r>
            <a:r>
              <a:rPr lang="fr-FR" sz="1000" dirty="0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grant</a:t>
            </a:r>
            <a:r>
              <a:rPr lang="fr-FR" sz="1000" dirty="0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agreement No 101136302</a:t>
            </a:r>
            <a:endParaRPr lang="en-BE" sz="1000" dirty="0">
              <a:solidFill>
                <a:schemeClr val="bg1"/>
              </a:solidFill>
              <a:latin typeface="Inter Light Italic" panose="02000503000000020004" pitchFamily="2" charset="0"/>
              <a:ea typeface="Inter Light Italic" panose="02000503000000020004" pitchFamily="2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2806145-36D9-4EE8-AF85-AE0058AA51E9}"/>
              </a:ext>
            </a:extLst>
          </p:cNvPr>
          <p:cNvGrpSpPr/>
          <p:nvPr/>
        </p:nvGrpSpPr>
        <p:grpSpPr>
          <a:xfrm>
            <a:off x="737557" y="2187509"/>
            <a:ext cx="10716886" cy="2482982"/>
            <a:chOff x="737557" y="2341398"/>
            <a:chExt cx="10716886" cy="248298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E4A0B8D-2800-F5F5-62BB-7ECAC7007632}"/>
                </a:ext>
              </a:extLst>
            </p:cNvPr>
            <p:cNvSpPr txBox="1"/>
            <p:nvPr/>
          </p:nvSpPr>
          <p:spPr>
            <a:xfrm>
              <a:off x="737557" y="2341398"/>
              <a:ext cx="1071688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BE" sz="4800" dirty="0">
                  <a:solidFill>
                    <a:schemeClr val="bg1"/>
                  </a:solidFill>
                  <a:latin typeface="Inter ExtraBold" panose="02000503000000020004" pitchFamily="2" charset="0"/>
                  <a:ea typeface="Inter ExtraBold" panose="02000503000000020004" pitchFamily="2" charset="0"/>
                </a:rPr>
                <a:t>Click to add</a:t>
              </a:r>
            </a:p>
            <a:p>
              <a:pPr algn="ctr"/>
              <a:r>
                <a:rPr lang="en-BE" sz="4800" dirty="0">
                  <a:solidFill>
                    <a:schemeClr val="bg1"/>
                  </a:solidFill>
                  <a:latin typeface="Inter ExtraBold" panose="02000503000000020004" pitchFamily="2" charset="0"/>
                  <a:ea typeface="Inter ExtraBold" panose="02000503000000020004" pitchFamily="2" charset="0"/>
                </a:rPr>
                <a:t>a Title.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CD51A7C-D2F6-F006-E337-570FB3913947}"/>
                </a:ext>
              </a:extLst>
            </p:cNvPr>
            <p:cNvSpPr txBox="1"/>
            <p:nvPr/>
          </p:nvSpPr>
          <p:spPr>
            <a:xfrm>
              <a:off x="2447925" y="4002246"/>
              <a:ext cx="72961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BE" sz="2400" dirty="0">
                  <a:solidFill>
                    <a:srgbClr val="FFD29D"/>
                  </a:solidFill>
                  <a:latin typeface="Inter Italic" panose="02000503000000020004" pitchFamily="2" charset="0"/>
                  <a:ea typeface="Inter Italic" panose="02000503000000020004" pitchFamily="2" charset="0"/>
                </a:rPr>
                <a:t>Click to add Subtitle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1CB8CFE-7A0A-89A0-580E-0E0A2C89F055}"/>
                </a:ext>
              </a:extLst>
            </p:cNvPr>
            <p:cNvSpPr txBox="1"/>
            <p:nvPr/>
          </p:nvSpPr>
          <p:spPr>
            <a:xfrm>
              <a:off x="2447925" y="4516603"/>
              <a:ext cx="72961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BE" sz="1400" dirty="0">
                  <a:solidFill>
                    <a:schemeClr val="bg1"/>
                  </a:solidFill>
                  <a:latin typeface="Inter Light" panose="02000503000000020004" pitchFamily="2" charset="0"/>
                  <a:ea typeface="Inter Light" panose="02000503000000020004" pitchFamily="2" charset="0"/>
                </a:rPr>
                <a:t>Date of Meeting DD MM YYYY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43000F03-E6E6-D167-0B63-A8576DCEB4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47925" y="6423161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BBE0C1-E1CA-1968-11A9-D508E48A08D1}"/>
              </a:ext>
            </a:extLst>
          </p:cNvPr>
          <p:cNvSpPr txBox="1"/>
          <p:nvPr/>
        </p:nvSpPr>
        <p:spPr>
          <a:xfrm>
            <a:off x="287111" y="267711"/>
            <a:ext cx="7296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rgbClr val="FFD29D"/>
                </a:solidFill>
                <a:latin typeface="Inter" panose="02000503000000020004" pitchFamily="2" charset="0"/>
                <a:ea typeface="Inter" panose="02000503000000020004" pitchFamily="2" charset="0"/>
              </a:rPr>
              <a:t>N</a:t>
            </a:r>
            <a:r>
              <a:rPr lang="en-BE" sz="1400" b="1" dirty="0" err="1">
                <a:solidFill>
                  <a:srgbClr val="FFD29D"/>
                </a:solidFill>
                <a:latin typeface="Inter" panose="02000503000000020004" pitchFamily="2" charset="0"/>
                <a:ea typeface="Inter" panose="02000503000000020004" pitchFamily="2" charset="0"/>
              </a:rPr>
              <a:t>ame</a:t>
            </a:r>
            <a:r>
              <a:rPr lang="en-BE" sz="1400" b="1" dirty="0">
                <a:solidFill>
                  <a:srgbClr val="FFD29D"/>
                </a:solidFill>
                <a:latin typeface="Inter" panose="02000503000000020004" pitchFamily="2" charset="0"/>
                <a:ea typeface="Inter" panose="02000503000000020004" pitchFamily="2" charset="0"/>
              </a:rPr>
              <a:t> of Speaker #1 </a:t>
            </a:r>
            <a:r>
              <a:rPr lang="en-BE" sz="1400" dirty="0">
                <a:solidFill>
                  <a:srgbClr val="FFD29D"/>
                </a:solidFill>
                <a:latin typeface="Inter" panose="02000503000000020004" pitchFamily="2" charset="0"/>
                <a:ea typeface="Inter" panose="02000503000000020004" pitchFamily="2" charset="0"/>
              </a:rPr>
              <a:t>– </a:t>
            </a:r>
            <a:r>
              <a:rPr lang="en-BE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Affiliation </a:t>
            </a:r>
          </a:p>
          <a:p>
            <a:r>
              <a:rPr lang="en-BE" sz="1400" b="1" dirty="0">
                <a:solidFill>
                  <a:srgbClr val="FFD29D"/>
                </a:solidFill>
                <a:latin typeface="Inter" panose="02000503000000020004" pitchFamily="2" charset="0"/>
                <a:ea typeface="Inter" panose="02000503000000020004" pitchFamily="2" charset="0"/>
              </a:rPr>
              <a:t>Name of Speaker #2 </a:t>
            </a:r>
            <a:r>
              <a:rPr lang="en-BE" sz="1400" dirty="0">
                <a:solidFill>
                  <a:srgbClr val="FFD29D"/>
                </a:solidFill>
                <a:latin typeface="Inter" panose="02000503000000020004" pitchFamily="2" charset="0"/>
                <a:ea typeface="Inter" panose="02000503000000020004" pitchFamily="2" charset="0"/>
              </a:rPr>
              <a:t>– </a:t>
            </a:r>
            <a:r>
              <a:rPr lang="en-BE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Affiliation </a:t>
            </a:r>
          </a:p>
          <a:p>
            <a:r>
              <a:rPr lang="en-BE" sz="1400" b="1" dirty="0">
                <a:solidFill>
                  <a:srgbClr val="FFD29D"/>
                </a:solidFill>
                <a:latin typeface="Inter" panose="02000503000000020004" pitchFamily="2" charset="0"/>
                <a:ea typeface="Inter" panose="02000503000000020004" pitchFamily="2" charset="0"/>
              </a:rPr>
              <a:t>Name of Speaker #3 </a:t>
            </a:r>
            <a:r>
              <a:rPr lang="en-BE" sz="1400" dirty="0">
                <a:solidFill>
                  <a:srgbClr val="FFD29D"/>
                </a:solidFill>
                <a:latin typeface="Inter" panose="02000503000000020004" pitchFamily="2" charset="0"/>
                <a:ea typeface="Inter" panose="02000503000000020004" pitchFamily="2" charset="0"/>
              </a:rPr>
              <a:t>– </a:t>
            </a:r>
            <a:r>
              <a:rPr lang="en-BE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Affiliation </a:t>
            </a:r>
          </a:p>
        </p:txBody>
      </p:sp>
    </p:spTree>
    <p:extLst>
      <p:ext uri="{BB962C8B-B14F-4D97-AF65-F5344CB8AC3E}">
        <p14:creationId xmlns:p14="http://schemas.microsoft.com/office/powerpoint/2010/main" val="338650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CADAE5"/>
            </a:gs>
            <a:gs pos="12000">
              <a:srgbClr val="F4F5F6"/>
            </a:gs>
            <a:gs pos="100000">
              <a:schemeClr val="bg1"/>
            </a:gs>
          </a:gsLst>
          <a:lin ang="18600000" scaled="0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656E00-DBF4-4BF1-C7E0-11056076D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256188-3425-6CB0-B8A7-BBEFDCFF8094}"/>
              </a:ext>
            </a:extLst>
          </p:cNvPr>
          <p:cNvSpPr txBox="1"/>
          <p:nvPr/>
        </p:nvSpPr>
        <p:spPr>
          <a:xfrm>
            <a:off x="962025" y="1412200"/>
            <a:ext cx="7296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E" sz="36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>
                  <a:outerShdw blurRad="38100" dist="38100" dir="2700000" algn="tl">
                    <a:srgbClr val="002B55">
                      <a:alpha val="43000"/>
                    </a:srgbClr>
                  </a:outerShdw>
                </a:effectLst>
                <a:uLnTx/>
                <a:uFillTx/>
                <a:latin typeface="Inter SemiBold" panose="02000503000000020004" pitchFamily="2" charset="0"/>
                <a:ea typeface="Inter SemiBold" panose="02000503000000020004" pitchFamily="2" charset="0"/>
                <a:cs typeface="+mn-cs"/>
              </a:rPr>
              <a:t>This is a title.</a:t>
            </a:r>
          </a:p>
        </p:txBody>
      </p:sp>
      <p:pic>
        <p:nvPicPr>
          <p:cNvPr id="2" name="Graphic 1">
            <a:hlinkClick r:id="rId2"/>
            <a:extLst>
              <a:ext uri="{FF2B5EF4-FFF2-40B4-BE49-F238E27FC236}">
                <a16:creationId xmlns:a16="http://schemas.microsoft.com/office/drawing/2014/main" id="{7752DF9C-0E9B-2F9A-5225-37E9FD960FC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257841" y="238125"/>
            <a:ext cx="619769" cy="7602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5544255-F23C-2650-339A-4E5B2BDAD774}"/>
              </a:ext>
            </a:extLst>
          </p:cNvPr>
          <p:cNvSpPr txBox="1"/>
          <p:nvPr/>
        </p:nvSpPr>
        <p:spPr>
          <a:xfrm>
            <a:off x="962025" y="5023756"/>
            <a:ext cx="41058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Lorem ipsum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sit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amet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consectetur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adipiscing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elit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sed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do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eiusmod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tempor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incididunt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ut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labore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et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dolore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magna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aliqua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</a:t>
            </a:r>
            <a:endParaRPr kumimoji="0" lang="en-BE" sz="1100" b="0" i="0" u="none" strike="noStrike" kern="1200" cap="none" spc="0" normalizeH="0" baseline="0" noProof="0" dirty="0">
              <a:ln>
                <a:noFill/>
              </a:ln>
              <a:solidFill>
                <a:srgbClr val="002B55"/>
              </a:solidFill>
              <a:effectLst/>
              <a:uLnTx/>
              <a:uFillTx/>
              <a:latin typeface="Inter" panose="02000503000000020004" pitchFamily="2" charset="0"/>
              <a:ea typeface="Inter" panose="02000503000000020004" pitchFamily="2" charset="0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54B2CE-BD2A-23E9-0716-5C949F7C9DC9}"/>
              </a:ext>
            </a:extLst>
          </p:cNvPr>
          <p:cNvSpPr txBox="1"/>
          <p:nvPr/>
        </p:nvSpPr>
        <p:spPr>
          <a:xfrm>
            <a:off x="7124171" y="5023756"/>
            <a:ext cx="41058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Lorem ipsum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sit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amet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consectetur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adipiscing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elit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sed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do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eiusmod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tempor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incididunt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ut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labore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et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dolore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magna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aliqua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</a:t>
            </a:r>
            <a:endParaRPr kumimoji="0" lang="en-BE" sz="1100" b="0" i="0" u="none" strike="noStrike" kern="1200" cap="none" spc="0" normalizeH="0" baseline="0" noProof="0" dirty="0">
              <a:ln>
                <a:noFill/>
              </a:ln>
              <a:solidFill>
                <a:srgbClr val="002B55"/>
              </a:solidFill>
              <a:effectLst/>
              <a:uLnTx/>
              <a:uFillTx/>
              <a:latin typeface="Inter" panose="02000503000000020004" pitchFamily="2" charset="0"/>
              <a:ea typeface="Inter" panose="02000503000000020004" pitchFamily="2" charset="0"/>
              <a:cs typeface="+mn-cs"/>
            </a:endParaRPr>
          </a:p>
        </p:txBody>
      </p:sp>
      <p:pic>
        <p:nvPicPr>
          <p:cNvPr id="8" name="Picture 7" descr="A white background with blue text&#10;&#10;Description automatically generated">
            <a:extLst>
              <a:ext uri="{FF2B5EF4-FFF2-40B4-BE49-F238E27FC236}">
                <a16:creationId xmlns:a16="http://schemas.microsoft.com/office/drawing/2014/main" id="{312CBFBC-4384-2CD4-8A8C-07FC985050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" y="2489955"/>
            <a:ext cx="4105804" cy="2309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F4F5F6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265191-3C86-0B69-BD2B-B910F37EAC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24171" y="2489955"/>
            <a:ext cx="4105804" cy="2309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F4F5F6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8753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CADAE5"/>
            </a:gs>
            <a:gs pos="12000">
              <a:srgbClr val="F4F5F6"/>
            </a:gs>
            <a:gs pos="100000">
              <a:schemeClr val="bg1"/>
            </a:gs>
          </a:gsLst>
          <a:lin ang="18600000" scaled="0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148C45-A436-9123-4834-5CC4288179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464BB167-B0A8-9B48-1543-585E1BBD03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1021979"/>
              </p:ext>
            </p:extLst>
          </p:nvPr>
        </p:nvGraphicFramePr>
        <p:xfrm>
          <a:off x="2798763" y="2381250"/>
          <a:ext cx="6594475" cy="3609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3F11CC9-FF40-EA2F-6937-270C3CB5BB05}"/>
              </a:ext>
            </a:extLst>
          </p:cNvPr>
          <p:cNvSpPr txBox="1"/>
          <p:nvPr/>
        </p:nvSpPr>
        <p:spPr>
          <a:xfrm>
            <a:off x="2809875" y="6501527"/>
            <a:ext cx="9267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E" sz="10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 Light Italic" panose="02000503000000020004" pitchFamily="2" charset="0"/>
                <a:ea typeface="Inter Light Italic" panose="02000503000000020004" pitchFamily="2" charset="0"/>
                <a:cs typeface="+mn-cs"/>
              </a:rPr>
              <a:t>Source: DLR, EBC, ANR, et al., “Demonstrating the effectiveness of the CSA </a:t>
            </a:r>
            <a:r>
              <a:rPr kumimoji="0" lang="en-BE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 Light Italic" panose="02000503000000020004" pitchFamily="2" charset="0"/>
                <a:ea typeface="Inter Light Italic" panose="02000503000000020004" pitchFamily="2" charset="0"/>
                <a:cs typeface="+mn-cs"/>
              </a:rPr>
              <a:t>BrainHealth</a:t>
            </a:r>
            <a:r>
              <a:rPr kumimoji="0" lang="en-BE" sz="10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 Light Italic" panose="02000503000000020004" pitchFamily="2" charset="0"/>
                <a:ea typeface="Inter Light Italic" panose="02000503000000020004" pitchFamily="2" charset="0"/>
                <a:cs typeface="+mn-cs"/>
              </a:rPr>
              <a:t> CDII Strategy through empirical evidence”, EU Jo Neurol, 2027.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7A72C4-FE3B-04D1-60BD-9DD1B90C351E}"/>
              </a:ext>
            </a:extLst>
          </p:cNvPr>
          <p:cNvSpPr txBox="1"/>
          <p:nvPr/>
        </p:nvSpPr>
        <p:spPr>
          <a:xfrm>
            <a:off x="962025" y="1412200"/>
            <a:ext cx="7296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E" sz="36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>
                  <a:outerShdw blurRad="38100" dist="38100" dir="2700000" algn="tl">
                    <a:srgbClr val="002B55">
                      <a:alpha val="43000"/>
                    </a:srgbClr>
                  </a:outerShdw>
                </a:effectLst>
                <a:uLnTx/>
                <a:uFillTx/>
                <a:latin typeface="Inter SemiBold" panose="02000503000000020004" pitchFamily="2" charset="0"/>
                <a:ea typeface="Inter SemiBold" panose="02000503000000020004" pitchFamily="2" charset="0"/>
                <a:cs typeface="+mn-cs"/>
              </a:rPr>
              <a:t>This is a title.</a:t>
            </a:r>
          </a:p>
        </p:txBody>
      </p:sp>
      <p:pic>
        <p:nvPicPr>
          <p:cNvPr id="2" name="Graphic 1">
            <a:hlinkClick r:id="rId3"/>
            <a:extLst>
              <a:ext uri="{FF2B5EF4-FFF2-40B4-BE49-F238E27FC236}">
                <a16:creationId xmlns:a16="http://schemas.microsoft.com/office/drawing/2014/main" id="{B8AD3DEE-3735-7FCD-2621-39C2F533F6D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257841" y="238125"/>
            <a:ext cx="619769" cy="76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885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rgbClr val="CADAE5"/>
            </a:gs>
            <a:gs pos="12000">
              <a:srgbClr val="F4F5F6"/>
            </a:gs>
            <a:gs pos="100000">
              <a:schemeClr val="bg1"/>
            </a:gs>
          </a:gsLst>
          <a:lin ang="186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A50F92-C098-74E8-8031-6BD95480C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hlinkClick r:id="rId2"/>
            <a:extLst>
              <a:ext uri="{FF2B5EF4-FFF2-40B4-BE49-F238E27FC236}">
                <a16:creationId xmlns:a16="http://schemas.microsoft.com/office/drawing/2014/main" id="{545DBF67-B133-BCA9-49E9-55799F75D5E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t="15927" r="9348" b="14703"/>
          <a:stretch/>
        </p:blipFill>
        <p:spPr>
          <a:xfrm>
            <a:off x="9479667" y="200101"/>
            <a:ext cx="2461246" cy="83847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7248414-A959-7D65-2B6B-E43D8C2B8522}"/>
              </a:ext>
            </a:extLst>
          </p:cNvPr>
          <p:cNvSpPr txBox="1"/>
          <p:nvPr/>
        </p:nvSpPr>
        <p:spPr>
          <a:xfrm>
            <a:off x="737557" y="2782452"/>
            <a:ext cx="1071688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E" sz="4800" b="0" i="0" u="none" strike="noStrike" kern="1200" cap="none" spc="0" normalizeH="0" baseline="0" noProof="0" dirty="0">
                <a:ln>
                  <a:noFill/>
                </a:ln>
                <a:solidFill>
                  <a:srgbClr val="2D488F"/>
                </a:solidFill>
                <a:effectLst/>
                <a:uLnTx/>
                <a:uFillTx/>
                <a:latin typeface="Inter ExtraBold" panose="02000503000000020004" pitchFamily="2" charset="0"/>
                <a:ea typeface="Inter ExtraBold" panose="02000503000000020004" pitchFamily="2" charset="0"/>
                <a:cs typeface="+mn-cs"/>
              </a:rPr>
              <a:t>Thank You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BDF382-9ABA-0E4F-8782-49D53DAE25D4}"/>
              </a:ext>
            </a:extLst>
          </p:cNvPr>
          <p:cNvSpPr txBox="1"/>
          <p:nvPr/>
        </p:nvSpPr>
        <p:spPr>
          <a:xfrm>
            <a:off x="2447925" y="3767771"/>
            <a:ext cx="7296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E" sz="1400" dirty="0">
                <a:solidFill>
                  <a:srgbClr val="2D488F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Date of Meeting DD MM YYYY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42D9453-81B7-D591-1D2A-7B1B542026BC}"/>
              </a:ext>
            </a:extLst>
          </p:cNvPr>
          <p:cNvGrpSpPr/>
          <p:nvPr/>
        </p:nvGrpSpPr>
        <p:grpSpPr>
          <a:xfrm>
            <a:off x="5321751" y="6166662"/>
            <a:ext cx="1548498" cy="457976"/>
            <a:chOff x="10449749" y="6166662"/>
            <a:chExt cx="1548498" cy="45797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7463705-9616-D6AE-DC77-10BD4BE6A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540271" y="6166662"/>
              <a:ext cx="457976" cy="45797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0DB2B29-89B3-0B28-1D7F-2FE0167805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449749" y="6166662"/>
              <a:ext cx="457976" cy="45797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C91F196-7418-6397-FED6-142478812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995010" y="6166662"/>
              <a:ext cx="457976" cy="4579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1587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4F5F6"/>
            </a:gs>
            <a:gs pos="5000">
              <a:schemeClr val="accent1">
                <a:lumMod val="45000"/>
                <a:lumOff val="55000"/>
              </a:schemeClr>
            </a:gs>
            <a:gs pos="12000">
              <a:srgbClr val="2D488F"/>
            </a:gs>
            <a:gs pos="100000">
              <a:srgbClr val="002B55"/>
            </a:gs>
          </a:gsLst>
          <a:lin ang="186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92188A-9312-03EB-2B34-163391AB5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8826376-977A-91C5-393F-5AB4D5A183F2}"/>
              </a:ext>
            </a:extLst>
          </p:cNvPr>
          <p:cNvSpPr txBox="1"/>
          <p:nvPr/>
        </p:nvSpPr>
        <p:spPr>
          <a:xfrm>
            <a:off x="962025" y="1412200"/>
            <a:ext cx="7296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2B55">
                      <a:alpha val="43000"/>
                    </a:srgbClr>
                  </a:outerShdw>
                </a:effectLst>
                <a:latin typeface="Inter SemiBold" panose="02000503000000020004" pitchFamily="2" charset="0"/>
                <a:ea typeface="Inter SemiBold" panose="02000503000000020004" pitchFamily="2" charset="0"/>
              </a:rPr>
              <a:t>This is a title.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0229DC-61DB-9417-7D1B-6600783D35FE}"/>
              </a:ext>
            </a:extLst>
          </p:cNvPr>
          <p:cNvSpPr txBox="1"/>
          <p:nvPr/>
        </p:nvSpPr>
        <p:spPr>
          <a:xfrm>
            <a:off x="962025" y="2624435"/>
            <a:ext cx="100774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Lorem ipsum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sit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adipiscing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sed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do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eiusmod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incididunt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ut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labore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magna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aliqua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 Ut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enim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ad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minim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veniam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quis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nostrud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exercitation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ullamco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laboris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nisi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ut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aliquip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ex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ea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commodo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consequat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 Duis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aute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irure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in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reprehenderit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in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voluptate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velit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esse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cillum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eu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fugiat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nulla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pariatur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Excepteur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sint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occaecat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cupidatat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non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proident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sunt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in culpa qui officia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deserunt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mollit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anim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id est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laborum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</a:t>
            </a:r>
            <a:endParaRPr lang="en-BE" sz="14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6AB2E5-53A7-7B47-7980-F172D358CBC1}"/>
              </a:ext>
            </a:extLst>
          </p:cNvPr>
          <p:cNvSpPr txBox="1"/>
          <p:nvPr/>
        </p:nvSpPr>
        <p:spPr>
          <a:xfrm>
            <a:off x="962025" y="4024610"/>
            <a:ext cx="100774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Lorem ipsum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sit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adipiscing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sed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do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eiusmod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incididunt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ut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labore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magna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aliqua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 Ut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enim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ad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minim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veniam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quis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nostrud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exercitation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ullamco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laboris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nisi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ut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aliquip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ex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ea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commodo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consequat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 Duis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aute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irure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in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reprehenderit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in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voluptate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velit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esse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cillum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eu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fugiat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nulla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pariatur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Excepteur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sint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occaecat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cupidatat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non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proident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sunt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in culpa qui officia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deserunt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mollit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anim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id est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laborum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</a:t>
            </a:r>
            <a:endParaRPr lang="en-BE" sz="14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7" name="Graphic 6">
            <a:hlinkClick r:id="rId2"/>
            <a:extLst>
              <a:ext uri="{FF2B5EF4-FFF2-40B4-BE49-F238E27FC236}">
                <a16:creationId xmlns:a16="http://schemas.microsoft.com/office/drawing/2014/main" id="{37AC5207-63D7-6DC5-D5C3-80079E30192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57581" y="238125"/>
            <a:ext cx="620289" cy="76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733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4F5F6"/>
            </a:gs>
            <a:gs pos="5000">
              <a:schemeClr val="accent1">
                <a:lumMod val="45000"/>
                <a:lumOff val="55000"/>
              </a:schemeClr>
            </a:gs>
            <a:gs pos="12000">
              <a:srgbClr val="2D488F"/>
            </a:gs>
            <a:gs pos="100000">
              <a:srgbClr val="002B55"/>
            </a:gs>
          </a:gsLst>
          <a:lin ang="186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88742C-7380-C60D-C8C4-4506D4DDC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558739-797A-15CC-58C6-CF0131A95F08}"/>
              </a:ext>
            </a:extLst>
          </p:cNvPr>
          <p:cNvSpPr txBox="1"/>
          <p:nvPr/>
        </p:nvSpPr>
        <p:spPr>
          <a:xfrm>
            <a:off x="962025" y="2624435"/>
            <a:ext cx="63436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Lorem ipsum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sit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adipiscing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sed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do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eiusmod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incididunt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ut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labore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magna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aliqua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 Ut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enim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ad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minim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veniam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quis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nostrud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b="1" dirty="0">
                <a:solidFill>
                  <a:srgbClr val="FFD29D"/>
                </a:solidFill>
                <a:latin typeface="Inter" panose="02000503000000020004" pitchFamily="2" charset="0"/>
                <a:ea typeface="Inter" panose="02000503000000020004" pitchFamily="2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is an example of a hyperlink</a:t>
            </a:r>
            <a:r>
              <a:rPr lang="fr-FR" sz="1400" b="1" dirty="0">
                <a:solidFill>
                  <a:srgbClr val="FFD29D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ut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aliquip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ex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ea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commodo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consequat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 Duis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aute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irure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in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reprehenderit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in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voluptate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velit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esse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cillum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dolore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eu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fugiat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nulla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pariatur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Excepteur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sint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occaecat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cupidatat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non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proident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sunt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in culpa qui officia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deserunt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mollit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anim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id est </a:t>
            </a:r>
            <a:r>
              <a:rPr lang="fr-FR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laborum</a:t>
            </a:r>
            <a:r>
              <a:rPr lang="fr-FR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</a:t>
            </a:r>
            <a:endParaRPr lang="en-BE" sz="14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7" name="Picture 6" descr="A white background with blue text&#10;&#10;Description automatically generated">
            <a:extLst>
              <a:ext uri="{FF2B5EF4-FFF2-40B4-BE49-F238E27FC236}">
                <a16:creationId xmlns:a16="http://schemas.microsoft.com/office/drawing/2014/main" id="{3516E288-F365-4BDC-70B9-793654B5F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258" y="2624435"/>
            <a:ext cx="3014133" cy="1695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F4F5F6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69AB6F2-856B-83B4-3E0F-7BE1538C5BE0}"/>
              </a:ext>
            </a:extLst>
          </p:cNvPr>
          <p:cNvSpPr txBox="1"/>
          <p:nvPr/>
        </p:nvSpPr>
        <p:spPr>
          <a:xfrm>
            <a:off x="962025" y="1412200"/>
            <a:ext cx="7296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2B55">
                      <a:alpha val="43000"/>
                    </a:srgbClr>
                  </a:outerShdw>
                </a:effectLst>
                <a:latin typeface="Inter SemiBold" panose="02000503000000020004" pitchFamily="2" charset="0"/>
                <a:ea typeface="Inter SemiBold" panose="02000503000000020004" pitchFamily="2" charset="0"/>
              </a:rPr>
              <a:t>This is a title.</a:t>
            </a:r>
          </a:p>
        </p:txBody>
      </p:sp>
      <p:pic>
        <p:nvPicPr>
          <p:cNvPr id="3" name="Graphic 2">
            <a:hlinkClick r:id="rId2"/>
            <a:extLst>
              <a:ext uri="{FF2B5EF4-FFF2-40B4-BE49-F238E27FC236}">
                <a16:creationId xmlns:a16="http://schemas.microsoft.com/office/drawing/2014/main" id="{2B091FCB-D39E-A877-4361-434864F46E7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57581" y="238125"/>
            <a:ext cx="620289" cy="76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7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4F5F6"/>
            </a:gs>
            <a:gs pos="5000">
              <a:schemeClr val="accent1">
                <a:lumMod val="45000"/>
                <a:lumOff val="55000"/>
              </a:schemeClr>
            </a:gs>
            <a:gs pos="12000">
              <a:srgbClr val="2D488F"/>
            </a:gs>
            <a:gs pos="100000">
              <a:srgbClr val="002B55"/>
            </a:gs>
          </a:gsLst>
          <a:lin ang="186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1DBF07-DDFD-FDE8-34DF-4F48B2688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blue text&#10;&#10;Description automatically generated">
            <a:extLst>
              <a:ext uri="{FF2B5EF4-FFF2-40B4-BE49-F238E27FC236}">
                <a16:creationId xmlns:a16="http://schemas.microsoft.com/office/drawing/2014/main" id="{C2B8D90D-AD24-049C-E915-B56EEBB0DC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" y="2489955"/>
            <a:ext cx="4105804" cy="2309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F4F5F6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4C8003-8BA5-574E-B2CD-4008E3992E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24171" y="2489955"/>
            <a:ext cx="4105804" cy="2309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F4F5F6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826C28-14E3-679E-1E3C-5940718273ED}"/>
              </a:ext>
            </a:extLst>
          </p:cNvPr>
          <p:cNvSpPr txBox="1"/>
          <p:nvPr/>
        </p:nvSpPr>
        <p:spPr>
          <a:xfrm>
            <a:off x="962025" y="1412200"/>
            <a:ext cx="7296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2B55">
                      <a:alpha val="43000"/>
                    </a:srgbClr>
                  </a:outerShdw>
                </a:effectLst>
                <a:latin typeface="Inter SemiBold" panose="02000503000000020004" pitchFamily="2" charset="0"/>
                <a:ea typeface="Inter SemiBold" panose="02000503000000020004" pitchFamily="2" charset="0"/>
              </a:rPr>
              <a:t>This is a title.</a:t>
            </a:r>
          </a:p>
        </p:txBody>
      </p:sp>
      <p:pic>
        <p:nvPicPr>
          <p:cNvPr id="2" name="Graphic 1">
            <a:hlinkClick r:id="rId4"/>
            <a:extLst>
              <a:ext uri="{FF2B5EF4-FFF2-40B4-BE49-F238E27FC236}">
                <a16:creationId xmlns:a16="http://schemas.microsoft.com/office/drawing/2014/main" id="{3B1CBD17-A347-B68B-D50D-A77FAC6C02C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57581" y="238125"/>
            <a:ext cx="620289" cy="7602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B6B20F-E47B-14F6-34BA-0FFFCFCEAD5D}"/>
              </a:ext>
            </a:extLst>
          </p:cNvPr>
          <p:cNvSpPr txBox="1"/>
          <p:nvPr/>
        </p:nvSpPr>
        <p:spPr>
          <a:xfrm>
            <a:off x="962025" y="5023756"/>
            <a:ext cx="41058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Lorem ipsum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sit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adipiscing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sed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do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eiusmod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incididunt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ut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labore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dolore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magna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aliqua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</a:t>
            </a:r>
            <a:endParaRPr lang="en-BE" sz="11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76CAC3-48D5-356D-3F58-2125B337EB6F}"/>
              </a:ext>
            </a:extLst>
          </p:cNvPr>
          <p:cNvSpPr txBox="1"/>
          <p:nvPr/>
        </p:nvSpPr>
        <p:spPr>
          <a:xfrm>
            <a:off x="7124171" y="5023756"/>
            <a:ext cx="41058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Lorem ipsum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sit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adipiscing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sed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do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eiusmod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incididunt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ut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labore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dolore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 magna </a:t>
            </a:r>
            <a:r>
              <a:rPr lang="fr-FR" sz="11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aliqua</a:t>
            </a:r>
            <a:r>
              <a:rPr lang="fr-FR" sz="11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.</a:t>
            </a:r>
            <a:endParaRPr lang="en-BE" sz="11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11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4F5F6"/>
            </a:gs>
            <a:gs pos="5000">
              <a:schemeClr val="accent1">
                <a:lumMod val="45000"/>
                <a:lumOff val="55000"/>
              </a:schemeClr>
            </a:gs>
            <a:gs pos="12000">
              <a:srgbClr val="2D488F"/>
            </a:gs>
            <a:gs pos="100000">
              <a:srgbClr val="002B55"/>
            </a:gs>
          </a:gsLst>
          <a:lin ang="186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1E61BC-D5CF-68C3-8920-5EA933CAF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ECBC21B3-620A-2DDC-A2B4-38D618D77D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4617595"/>
              </p:ext>
            </p:extLst>
          </p:nvPr>
        </p:nvGraphicFramePr>
        <p:xfrm>
          <a:off x="3208303" y="2417941"/>
          <a:ext cx="5775394" cy="2879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A68EB0F-D9FD-C516-2E00-7D64036C94B3}"/>
              </a:ext>
            </a:extLst>
          </p:cNvPr>
          <p:cNvSpPr txBox="1"/>
          <p:nvPr/>
        </p:nvSpPr>
        <p:spPr>
          <a:xfrm>
            <a:off x="962025" y="1412200"/>
            <a:ext cx="7296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2B55">
                      <a:alpha val="43000"/>
                    </a:srgbClr>
                  </a:outerShdw>
                </a:effectLst>
                <a:latin typeface="Inter SemiBold" panose="02000503000000020004" pitchFamily="2" charset="0"/>
                <a:ea typeface="Inter SemiBold" panose="02000503000000020004" pitchFamily="2" charset="0"/>
              </a:rPr>
              <a:t>This is a title.</a:t>
            </a:r>
          </a:p>
        </p:txBody>
      </p:sp>
      <p:pic>
        <p:nvPicPr>
          <p:cNvPr id="2" name="Graphic 1">
            <a:hlinkClick r:id="rId3"/>
            <a:extLst>
              <a:ext uri="{FF2B5EF4-FFF2-40B4-BE49-F238E27FC236}">
                <a16:creationId xmlns:a16="http://schemas.microsoft.com/office/drawing/2014/main" id="{F34039FF-5EE7-3B92-AEDE-25371639B86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57581" y="238125"/>
            <a:ext cx="620289" cy="7602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B93F2EF-8B8B-21E1-0768-D6EF1F300D2D}"/>
              </a:ext>
            </a:extLst>
          </p:cNvPr>
          <p:cNvSpPr txBox="1"/>
          <p:nvPr/>
        </p:nvSpPr>
        <p:spPr>
          <a:xfrm>
            <a:off x="1462087" y="5423572"/>
            <a:ext cx="9267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E" sz="1000" dirty="0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Source: DLR, EBC, ANR, et al., “Demonstrating the effectiveness of the CSA </a:t>
            </a:r>
            <a:r>
              <a:rPr lang="en-BE" sz="1000" dirty="0" err="1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BrainHealth</a:t>
            </a:r>
            <a:r>
              <a:rPr lang="en-BE" sz="1000" dirty="0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</a:t>
            </a:r>
          </a:p>
          <a:p>
            <a:pPr algn="ctr"/>
            <a:r>
              <a:rPr lang="en-BE" sz="1000" dirty="0">
                <a:solidFill>
                  <a:schemeClr val="bg1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CDII Strategy through empirical evidence”, EU Jo Neurol, 2027.</a:t>
            </a:r>
            <a:endParaRPr lang="en-BE" sz="1000" dirty="0">
              <a:solidFill>
                <a:schemeClr val="bg1"/>
              </a:solidFill>
              <a:latin typeface="Inter Light Italic" panose="02000503000000020004" pitchFamily="2" charset="0"/>
              <a:ea typeface="Inter Light Italic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842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4F5F6"/>
            </a:gs>
            <a:gs pos="5000">
              <a:schemeClr val="accent1">
                <a:lumMod val="45000"/>
                <a:lumOff val="55000"/>
              </a:schemeClr>
            </a:gs>
            <a:gs pos="12000">
              <a:srgbClr val="2D488F"/>
            </a:gs>
            <a:gs pos="100000">
              <a:srgbClr val="002B55"/>
            </a:gs>
          </a:gsLst>
          <a:lin ang="186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170F08-7971-8AB9-3D88-91BB2AC36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hlinkClick r:id="rId2"/>
            <a:extLst>
              <a:ext uri="{FF2B5EF4-FFF2-40B4-BE49-F238E27FC236}">
                <a16:creationId xmlns:a16="http://schemas.microsoft.com/office/drawing/2014/main" id="{B56B4FA5-969B-9607-B74D-C45F48B31C1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58325" y="233362"/>
            <a:ext cx="2447925" cy="80736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708CE484-2E17-C5C1-1150-A78066C13058}"/>
              </a:ext>
            </a:extLst>
          </p:cNvPr>
          <p:cNvGrpSpPr/>
          <p:nvPr/>
        </p:nvGrpSpPr>
        <p:grpSpPr>
          <a:xfrm>
            <a:off x="5321751" y="6132313"/>
            <a:ext cx="1548498" cy="457976"/>
            <a:chOff x="5466932" y="6132313"/>
            <a:chExt cx="1548498" cy="457976"/>
          </a:xfrm>
        </p:grpSpPr>
        <p:pic>
          <p:nvPicPr>
            <p:cNvPr id="19" name="Picture 18" descr="A black and white logo&#10;&#10;Description automatically generated">
              <a:extLst>
                <a:ext uri="{FF2B5EF4-FFF2-40B4-BE49-F238E27FC236}">
                  <a16:creationId xmlns:a16="http://schemas.microsoft.com/office/drawing/2014/main" id="{E228F1ED-0EBB-15E3-9C84-10DAB2C3D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7454" y="6132313"/>
              <a:ext cx="457976" cy="457976"/>
            </a:xfrm>
            <a:prstGeom prst="rect">
              <a:avLst/>
            </a:prstGeom>
          </p:spPr>
        </p:pic>
        <p:pic>
          <p:nvPicPr>
            <p:cNvPr id="3" name="Picture 2" descr="A black chain in a white circle&#10;&#10;Description automatically generated">
              <a:extLst>
                <a:ext uri="{FF2B5EF4-FFF2-40B4-BE49-F238E27FC236}">
                  <a16:creationId xmlns:a16="http://schemas.microsoft.com/office/drawing/2014/main" id="{FB2281E6-81E8-5B8E-9CEA-6F6B99CE7C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6932" y="6132313"/>
              <a:ext cx="457976" cy="457976"/>
            </a:xfrm>
            <a:prstGeom prst="rect">
              <a:avLst/>
            </a:prstGeom>
          </p:spPr>
        </p:pic>
        <p:pic>
          <p:nvPicPr>
            <p:cNvPr id="7" name="Picture 6" descr="A black and white x in a circle&#10;&#10;Description automatically generated">
              <a:extLst>
                <a:ext uri="{FF2B5EF4-FFF2-40B4-BE49-F238E27FC236}">
                  <a16:creationId xmlns:a16="http://schemas.microsoft.com/office/drawing/2014/main" id="{8BF6A681-FFD6-A3D6-3CC8-2222B312768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2193" y="6132313"/>
              <a:ext cx="457976" cy="457976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C02E1A1-02B7-4563-FF71-6DB2A126A848}"/>
              </a:ext>
            </a:extLst>
          </p:cNvPr>
          <p:cNvGrpSpPr/>
          <p:nvPr/>
        </p:nvGrpSpPr>
        <p:grpSpPr>
          <a:xfrm>
            <a:off x="737557" y="2782452"/>
            <a:ext cx="10716886" cy="1293096"/>
            <a:chOff x="634921" y="2817558"/>
            <a:chExt cx="10716886" cy="129309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8A2DA14-FE8C-8928-1BB9-7A8965BFB2F7}"/>
                </a:ext>
              </a:extLst>
            </p:cNvPr>
            <p:cNvSpPr txBox="1"/>
            <p:nvPr/>
          </p:nvSpPr>
          <p:spPr>
            <a:xfrm>
              <a:off x="634921" y="2817558"/>
              <a:ext cx="1071688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BE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r ExtraBold" panose="02000503000000020004" pitchFamily="2" charset="0"/>
                  <a:ea typeface="Inter ExtraBold" panose="02000503000000020004" pitchFamily="2" charset="0"/>
                  <a:cs typeface="+mn-cs"/>
                </a:rPr>
                <a:t>Thank You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2984FC0-2F8A-6E32-8196-35E83E4CA3C7}"/>
                </a:ext>
              </a:extLst>
            </p:cNvPr>
            <p:cNvSpPr txBox="1"/>
            <p:nvPr/>
          </p:nvSpPr>
          <p:spPr>
            <a:xfrm>
              <a:off x="2345289" y="3802877"/>
              <a:ext cx="72961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BE" sz="1400" dirty="0">
                  <a:solidFill>
                    <a:schemeClr val="bg1"/>
                  </a:solidFill>
                  <a:latin typeface="Inter Light" panose="02000503000000020004" pitchFamily="2" charset="0"/>
                  <a:ea typeface="Inter Light" panose="02000503000000020004" pitchFamily="2" charset="0"/>
                </a:rPr>
                <a:t>Date of Meeting DD MM YYYY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6913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rgbClr val="CADAE5"/>
            </a:gs>
            <a:gs pos="12000">
              <a:srgbClr val="F4F5F6"/>
            </a:gs>
            <a:gs pos="100000">
              <a:schemeClr val="bg1"/>
            </a:gs>
          </a:gsLst>
          <a:lin ang="186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6605D7-E50D-D666-BB99-96264074C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hlinkClick r:id="rId2"/>
            <a:extLst>
              <a:ext uri="{FF2B5EF4-FFF2-40B4-BE49-F238E27FC236}">
                <a16:creationId xmlns:a16="http://schemas.microsoft.com/office/drawing/2014/main" id="{F267EF53-6BCD-BE1A-11FA-94B6148148E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t="15927" r="9348" b="14703"/>
          <a:stretch/>
        </p:blipFill>
        <p:spPr>
          <a:xfrm>
            <a:off x="9479667" y="200101"/>
            <a:ext cx="2461246" cy="8384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FE9E5F-1D09-CA97-B82A-41ECE9CC668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809875" y="6501527"/>
            <a:ext cx="9267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This </a:t>
            </a:r>
            <a:r>
              <a:rPr lang="fr-FR" sz="1000" dirty="0" err="1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project</a:t>
            </a:r>
            <a:r>
              <a:rPr lang="fr-FR" sz="1000" dirty="0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has </a:t>
            </a:r>
            <a:r>
              <a:rPr lang="fr-FR" sz="1000" dirty="0" err="1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received</a:t>
            </a:r>
            <a:r>
              <a:rPr lang="fr-FR" sz="1000" dirty="0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</a:t>
            </a:r>
            <a:r>
              <a:rPr lang="fr-FR" sz="1000" dirty="0" err="1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funding</a:t>
            </a:r>
            <a:r>
              <a:rPr lang="fr-FR" sz="1000" dirty="0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from the </a:t>
            </a:r>
            <a:r>
              <a:rPr lang="fr-FR" sz="1000" dirty="0" err="1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European</a:t>
            </a:r>
            <a:r>
              <a:rPr lang="fr-FR" sz="1000" dirty="0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</a:t>
            </a:r>
            <a:r>
              <a:rPr lang="fr-FR" sz="1000" dirty="0" err="1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Union’s</a:t>
            </a:r>
            <a:r>
              <a:rPr lang="fr-FR" sz="1000" dirty="0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Horizon Europe </a:t>
            </a:r>
            <a:r>
              <a:rPr lang="fr-FR" sz="1000" dirty="0" err="1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research</a:t>
            </a:r>
            <a:r>
              <a:rPr lang="fr-FR" sz="1000" dirty="0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and innovation programme </a:t>
            </a:r>
            <a:r>
              <a:rPr lang="fr-FR" sz="1000" dirty="0" err="1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under</a:t>
            </a:r>
            <a:r>
              <a:rPr lang="fr-FR" sz="1000" dirty="0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</a:t>
            </a:r>
            <a:r>
              <a:rPr lang="fr-FR" sz="1000" dirty="0" err="1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grant</a:t>
            </a:r>
            <a:r>
              <a:rPr lang="fr-FR" sz="1000" dirty="0">
                <a:solidFill>
                  <a:srgbClr val="002B55"/>
                </a:solidFill>
                <a:effectLst/>
                <a:latin typeface="Inter Light Italic" panose="02000503000000020004" pitchFamily="2" charset="0"/>
                <a:ea typeface="Inter Light Italic" panose="02000503000000020004" pitchFamily="2" charset="0"/>
              </a:rPr>
              <a:t> agreement No 101136302</a:t>
            </a:r>
            <a:endParaRPr lang="en-BE" sz="1000" dirty="0">
              <a:solidFill>
                <a:srgbClr val="002B55"/>
              </a:solidFill>
              <a:latin typeface="Inter Light Italic" panose="02000503000000020004" pitchFamily="2" charset="0"/>
              <a:ea typeface="Inter Light Italic" panose="02000503000000020004" pitchFamily="2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C3C9D3B-BF37-F66E-08AC-5A3B0304E3FA}"/>
              </a:ext>
            </a:extLst>
          </p:cNvPr>
          <p:cNvGrpSpPr/>
          <p:nvPr/>
        </p:nvGrpSpPr>
        <p:grpSpPr>
          <a:xfrm>
            <a:off x="737557" y="2187509"/>
            <a:ext cx="10716886" cy="2482982"/>
            <a:chOff x="737557" y="2341398"/>
            <a:chExt cx="10716886" cy="248298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6F3457E-67B6-2AF4-76A3-FFA590EBBB98}"/>
                </a:ext>
              </a:extLst>
            </p:cNvPr>
            <p:cNvSpPr txBox="1"/>
            <p:nvPr/>
          </p:nvSpPr>
          <p:spPr>
            <a:xfrm>
              <a:off x="737557" y="2341398"/>
              <a:ext cx="1071688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BE" sz="4800" dirty="0">
                  <a:solidFill>
                    <a:srgbClr val="2D488F"/>
                  </a:solidFill>
                  <a:latin typeface="Inter ExtraBold" panose="02000503000000020004" pitchFamily="2" charset="0"/>
                  <a:ea typeface="Inter ExtraBold" panose="02000503000000020004" pitchFamily="2" charset="0"/>
                </a:rPr>
                <a:t>Click to add</a:t>
              </a:r>
            </a:p>
            <a:p>
              <a:pPr algn="ctr"/>
              <a:r>
                <a:rPr lang="en-BE" sz="4800" dirty="0">
                  <a:solidFill>
                    <a:srgbClr val="2D488F"/>
                  </a:solidFill>
                  <a:latin typeface="Inter ExtraBold" panose="02000503000000020004" pitchFamily="2" charset="0"/>
                  <a:ea typeface="Inter ExtraBold" panose="02000503000000020004" pitchFamily="2" charset="0"/>
                </a:rPr>
                <a:t>a Title.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9B4C161-0B9A-ADE7-FD5E-9FC52533AFA6}"/>
                </a:ext>
              </a:extLst>
            </p:cNvPr>
            <p:cNvSpPr txBox="1"/>
            <p:nvPr/>
          </p:nvSpPr>
          <p:spPr>
            <a:xfrm>
              <a:off x="2447925" y="4002246"/>
              <a:ext cx="72961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BE" sz="2400" dirty="0">
                  <a:solidFill>
                    <a:srgbClr val="007BC2"/>
                  </a:solidFill>
                  <a:latin typeface="Inter Italic" panose="02000503000000020004" pitchFamily="2" charset="0"/>
                  <a:ea typeface="Inter Italic" panose="02000503000000020004" pitchFamily="2" charset="0"/>
                </a:rPr>
                <a:t>Click to add Subtitle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403725C-4DCC-5769-87A5-BA5D7527D91C}"/>
                </a:ext>
              </a:extLst>
            </p:cNvPr>
            <p:cNvSpPr txBox="1"/>
            <p:nvPr/>
          </p:nvSpPr>
          <p:spPr>
            <a:xfrm>
              <a:off x="2447925" y="4516603"/>
              <a:ext cx="72961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BE" sz="1400" dirty="0">
                  <a:solidFill>
                    <a:srgbClr val="002B55"/>
                  </a:solidFill>
                  <a:latin typeface="Inter Light" panose="02000503000000020004" pitchFamily="2" charset="0"/>
                  <a:ea typeface="Inter Light" panose="02000503000000020004" pitchFamily="2" charset="0"/>
                </a:rPr>
                <a:t>Date of Meeting DD MM YYYY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F9F160D8-8CDD-4FD2-8668-510D17898411}"/>
              </a:ext>
            </a:extLst>
          </p:cNvPr>
          <p:cNvSpPr txBox="1"/>
          <p:nvPr/>
        </p:nvSpPr>
        <p:spPr>
          <a:xfrm>
            <a:off x="287111" y="267711"/>
            <a:ext cx="7296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rgbClr val="2D488F"/>
                </a:solidFill>
                <a:latin typeface="Inter" panose="02000503000000020004" pitchFamily="2" charset="0"/>
                <a:ea typeface="Inter" panose="02000503000000020004" pitchFamily="2" charset="0"/>
              </a:rPr>
              <a:t>N</a:t>
            </a:r>
            <a:r>
              <a:rPr lang="en-BE" sz="1400" b="1" dirty="0" err="1">
                <a:solidFill>
                  <a:srgbClr val="2D488F"/>
                </a:solidFill>
                <a:latin typeface="Inter" panose="02000503000000020004" pitchFamily="2" charset="0"/>
                <a:ea typeface="Inter" panose="02000503000000020004" pitchFamily="2" charset="0"/>
              </a:rPr>
              <a:t>ame</a:t>
            </a:r>
            <a:r>
              <a:rPr lang="en-BE" sz="1400" b="1" dirty="0">
                <a:solidFill>
                  <a:srgbClr val="2D488F"/>
                </a:solidFill>
                <a:latin typeface="Inter" panose="02000503000000020004" pitchFamily="2" charset="0"/>
                <a:ea typeface="Inter" panose="02000503000000020004" pitchFamily="2" charset="0"/>
              </a:rPr>
              <a:t> of Speaker #1 </a:t>
            </a:r>
            <a:r>
              <a:rPr lang="en-BE" sz="1400" dirty="0">
                <a:solidFill>
                  <a:srgbClr val="2D488F"/>
                </a:solidFill>
                <a:latin typeface="Inter" panose="02000503000000020004" pitchFamily="2" charset="0"/>
                <a:ea typeface="Inter" panose="02000503000000020004" pitchFamily="2" charset="0"/>
              </a:rPr>
              <a:t>– </a:t>
            </a:r>
            <a:r>
              <a:rPr lang="en-BE" sz="1400" dirty="0">
                <a:solidFill>
                  <a:srgbClr val="007BC2"/>
                </a:solidFill>
                <a:latin typeface="Inter" panose="02000503000000020004" pitchFamily="2" charset="0"/>
                <a:ea typeface="Inter" panose="02000503000000020004" pitchFamily="2" charset="0"/>
              </a:rPr>
              <a:t>Affiliation </a:t>
            </a:r>
          </a:p>
          <a:p>
            <a:r>
              <a:rPr lang="en-BE" sz="1400" b="1" dirty="0">
                <a:solidFill>
                  <a:srgbClr val="2D488F"/>
                </a:solidFill>
                <a:latin typeface="Inter" panose="02000503000000020004" pitchFamily="2" charset="0"/>
                <a:ea typeface="Inter" panose="02000503000000020004" pitchFamily="2" charset="0"/>
              </a:rPr>
              <a:t>Name of Speaker #2 </a:t>
            </a:r>
            <a:r>
              <a:rPr lang="en-BE" sz="1400" dirty="0">
                <a:solidFill>
                  <a:srgbClr val="2D488F"/>
                </a:solidFill>
                <a:latin typeface="Inter" panose="02000503000000020004" pitchFamily="2" charset="0"/>
                <a:ea typeface="Inter" panose="02000503000000020004" pitchFamily="2" charset="0"/>
              </a:rPr>
              <a:t>–</a:t>
            </a:r>
            <a:r>
              <a:rPr lang="en-BE" sz="1400" dirty="0">
                <a:solidFill>
                  <a:srgbClr val="007BC2"/>
                </a:solidFill>
                <a:latin typeface="Inter" panose="02000503000000020004" pitchFamily="2" charset="0"/>
                <a:ea typeface="Inter" panose="02000503000000020004" pitchFamily="2" charset="0"/>
              </a:rPr>
              <a:t> Affiliation </a:t>
            </a:r>
          </a:p>
          <a:p>
            <a:r>
              <a:rPr lang="en-BE" sz="1400" b="1" dirty="0">
                <a:solidFill>
                  <a:srgbClr val="2D488F"/>
                </a:solidFill>
                <a:latin typeface="Inter" panose="02000503000000020004" pitchFamily="2" charset="0"/>
                <a:ea typeface="Inter" panose="02000503000000020004" pitchFamily="2" charset="0"/>
              </a:rPr>
              <a:t>Name of Speaker #3 </a:t>
            </a:r>
            <a:r>
              <a:rPr lang="en-BE" sz="1400" dirty="0">
                <a:solidFill>
                  <a:srgbClr val="2D488F"/>
                </a:solidFill>
                <a:latin typeface="Inter" panose="02000503000000020004" pitchFamily="2" charset="0"/>
                <a:ea typeface="Inter" panose="02000503000000020004" pitchFamily="2" charset="0"/>
              </a:rPr>
              <a:t>– </a:t>
            </a:r>
            <a:r>
              <a:rPr lang="en-BE" sz="1400" dirty="0">
                <a:solidFill>
                  <a:srgbClr val="007BC2"/>
                </a:solidFill>
                <a:latin typeface="Inter" panose="02000503000000020004" pitchFamily="2" charset="0"/>
                <a:ea typeface="Inter" panose="02000503000000020004" pitchFamily="2" charset="0"/>
              </a:rPr>
              <a:t>Affiliation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47CCCB-3608-1EC5-9E41-ECDD552DD6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47925" y="6423161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400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CADAE5"/>
            </a:gs>
            <a:gs pos="12000">
              <a:srgbClr val="F4F5F6"/>
            </a:gs>
            <a:gs pos="100000">
              <a:schemeClr val="bg1"/>
            </a:gs>
          </a:gsLst>
          <a:lin ang="18600000" scaled="0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55F645-8FA4-8001-2E9B-AA7D53B119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3CB0239-13FD-9F8D-D2E9-203C91CD00E0}"/>
              </a:ext>
            </a:extLst>
          </p:cNvPr>
          <p:cNvSpPr txBox="1"/>
          <p:nvPr/>
        </p:nvSpPr>
        <p:spPr>
          <a:xfrm>
            <a:off x="962025" y="1412200"/>
            <a:ext cx="7296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E" sz="36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>
                  <a:outerShdw blurRad="38100" dist="38100" dir="2700000" algn="tl">
                    <a:srgbClr val="002B55">
                      <a:alpha val="43000"/>
                    </a:srgbClr>
                  </a:outerShdw>
                </a:effectLst>
                <a:uLnTx/>
                <a:uFillTx/>
                <a:latin typeface="Inter SemiBold" panose="02000503000000020004" pitchFamily="2" charset="0"/>
                <a:ea typeface="Inter SemiBold" panose="02000503000000020004" pitchFamily="2" charset="0"/>
                <a:cs typeface="+mn-cs"/>
              </a:rPr>
              <a:t>This is a title.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02A4BD-753E-107C-1C77-93EF55851A38}"/>
              </a:ext>
            </a:extLst>
          </p:cNvPr>
          <p:cNvSpPr txBox="1"/>
          <p:nvPr/>
        </p:nvSpPr>
        <p:spPr>
          <a:xfrm>
            <a:off x="962025" y="2624435"/>
            <a:ext cx="100774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Lorem ipsum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sit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amet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consectetur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adipiscing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elit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sed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do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eiusmod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tempor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incididunt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ut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labore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magna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aliqua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 Ut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enim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ad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minim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veniam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quis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nostrud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exercitation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ullamco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laboris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nisi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ut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aliquip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ex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commodo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consequat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 Duis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aute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irure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in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reprehenderit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in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voluptate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velit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esse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cillum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eu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fugiat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nulla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pariatur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Excepteur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sint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occaecat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cupidatat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non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proident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sunt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in culpa qui officia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deserunt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mollit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anim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id est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laborum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</a:t>
            </a:r>
            <a:endParaRPr kumimoji="0" lang="en-BE" sz="1400" b="0" i="0" u="none" strike="noStrike" kern="1200" cap="none" spc="0" normalizeH="0" baseline="0" noProof="0" dirty="0">
              <a:ln>
                <a:noFill/>
              </a:ln>
              <a:solidFill>
                <a:srgbClr val="002B55"/>
              </a:solidFill>
              <a:effectLst/>
              <a:uLnTx/>
              <a:uFillTx/>
              <a:latin typeface="Inter" panose="02000503000000020004" pitchFamily="2" charset="0"/>
              <a:ea typeface="Inter" panose="02000503000000020004" pitchFamily="2" charset="0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DB318E-BB6D-3480-0A00-AD4E0A77678C}"/>
              </a:ext>
            </a:extLst>
          </p:cNvPr>
          <p:cNvSpPr txBox="1"/>
          <p:nvPr/>
        </p:nvSpPr>
        <p:spPr>
          <a:xfrm>
            <a:off x="962025" y="4024610"/>
            <a:ext cx="100774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Lorem ipsum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sit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amet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consectetur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adipiscing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elit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sed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do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eiusmod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tempor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incididunt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ut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labore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magna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aliqua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 Ut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enim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ad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minim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veniam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quis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nostrud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exercitation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ullamco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laboris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nisi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ut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aliquip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ex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commodo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consequat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 Duis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aute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irure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in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reprehenderit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in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voluptate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velit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esse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cillum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eu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fugiat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nulla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pariatur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Excepteur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sint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occaecat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cupidatat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non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proident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sunt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in culpa qui officia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deserunt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mollit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anim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id est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laborum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</a:t>
            </a:r>
            <a:endParaRPr kumimoji="0" lang="en-BE" sz="1400" b="0" i="0" u="none" strike="noStrike" kern="1200" cap="none" spc="0" normalizeH="0" baseline="0" noProof="0" dirty="0">
              <a:ln>
                <a:noFill/>
              </a:ln>
              <a:solidFill>
                <a:srgbClr val="002B55"/>
              </a:solidFill>
              <a:effectLst/>
              <a:uLnTx/>
              <a:uFillTx/>
              <a:latin typeface="Inter" panose="02000503000000020004" pitchFamily="2" charset="0"/>
              <a:ea typeface="Inter" panose="02000503000000020004" pitchFamily="2" charset="0"/>
              <a:cs typeface="+mn-cs"/>
            </a:endParaRPr>
          </a:p>
        </p:txBody>
      </p:sp>
      <p:pic>
        <p:nvPicPr>
          <p:cNvPr id="7" name="Graphic 6">
            <a:hlinkClick r:id="rId2"/>
            <a:extLst>
              <a:ext uri="{FF2B5EF4-FFF2-40B4-BE49-F238E27FC236}">
                <a16:creationId xmlns:a16="http://schemas.microsoft.com/office/drawing/2014/main" id="{567943E3-BBD0-ACD2-D10D-701030402FB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257841" y="238125"/>
            <a:ext cx="619769" cy="76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187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CADAE5"/>
            </a:gs>
            <a:gs pos="12000">
              <a:srgbClr val="F4F5F6"/>
            </a:gs>
            <a:gs pos="100000">
              <a:schemeClr val="bg1"/>
            </a:gs>
          </a:gsLst>
          <a:lin ang="18600000" scaled="0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81068C-0F0E-6E4C-B8FA-C303A75A7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00E083-ACE2-4E26-034A-B7DC7E16A2C0}"/>
              </a:ext>
            </a:extLst>
          </p:cNvPr>
          <p:cNvSpPr txBox="1"/>
          <p:nvPr/>
        </p:nvSpPr>
        <p:spPr>
          <a:xfrm>
            <a:off x="962025" y="2624435"/>
            <a:ext cx="63436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Lorem ipsum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sit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amet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consectetur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adipiscing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elit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sed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do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eiusmod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tempor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incididunt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ut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labore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magna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aliqua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 Ut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enim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ad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minim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veniam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quis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nostrud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7BC2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is an example of a hyperlink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ut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aliquip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ex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commodo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consequat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 Duis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aute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irure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in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reprehenderit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in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voluptate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velit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esse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cillum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dolore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eu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fugiat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nulla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pariatur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Excepteur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sint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occaecat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cupidatat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non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proident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,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sunt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in culpa qui officia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deserunt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mollit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anim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 id est </a:t>
            </a:r>
            <a:r>
              <a:rPr kumimoji="0" lang="fr-FR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laborum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+mn-cs"/>
              </a:rPr>
              <a:t>.</a:t>
            </a:r>
            <a:endParaRPr kumimoji="0" lang="en-BE" sz="1400" b="0" i="0" u="none" strike="noStrike" kern="1200" cap="none" spc="0" normalizeH="0" baseline="0" noProof="0" dirty="0">
              <a:ln>
                <a:noFill/>
              </a:ln>
              <a:solidFill>
                <a:srgbClr val="002B55"/>
              </a:solidFill>
              <a:effectLst/>
              <a:uLnTx/>
              <a:uFillTx/>
              <a:latin typeface="Inter" panose="02000503000000020004" pitchFamily="2" charset="0"/>
              <a:ea typeface="Inter" panose="02000503000000020004" pitchFamily="2" charset="0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0C69C9-9599-5570-4FCF-7AFA19B4E3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1258" y="2624435"/>
            <a:ext cx="3014133" cy="1695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F4F5F6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9DD2C7C-4C43-0C06-D555-93EF3258ED17}"/>
              </a:ext>
            </a:extLst>
          </p:cNvPr>
          <p:cNvSpPr txBox="1"/>
          <p:nvPr/>
        </p:nvSpPr>
        <p:spPr>
          <a:xfrm>
            <a:off x="962025" y="1412200"/>
            <a:ext cx="7296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E" sz="3600" b="0" i="0" u="none" strike="noStrike" kern="1200" cap="none" spc="0" normalizeH="0" baseline="0" noProof="0" dirty="0">
                <a:ln>
                  <a:noFill/>
                </a:ln>
                <a:solidFill>
                  <a:srgbClr val="002B55"/>
                </a:solidFill>
                <a:effectLst>
                  <a:outerShdw blurRad="38100" dist="38100" dir="2700000" algn="tl">
                    <a:srgbClr val="002B55">
                      <a:alpha val="43000"/>
                    </a:srgbClr>
                  </a:outerShdw>
                </a:effectLst>
                <a:uLnTx/>
                <a:uFillTx/>
                <a:latin typeface="Inter SemiBold" panose="02000503000000020004" pitchFamily="2" charset="0"/>
                <a:ea typeface="Inter SemiBold" panose="02000503000000020004" pitchFamily="2" charset="0"/>
                <a:cs typeface="+mn-cs"/>
              </a:rPr>
              <a:t>This is a title.</a:t>
            </a:r>
          </a:p>
        </p:txBody>
      </p:sp>
      <p:pic>
        <p:nvPicPr>
          <p:cNvPr id="3" name="Graphic 2">
            <a:hlinkClick r:id="rId2"/>
            <a:extLst>
              <a:ext uri="{FF2B5EF4-FFF2-40B4-BE49-F238E27FC236}">
                <a16:creationId xmlns:a16="http://schemas.microsoft.com/office/drawing/2014/main" id="{16080D3F-4BA7-2BEC-1E54-1481B47CEC03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57581" y="238125"/>
            <a:ext cx="620289" cy="76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6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SA BrainHealth">
      <a:dk1>
        <a:srgbClr val="2D488F"/>
      </a:dk1>
      <a:lt1>
        <a:sysClr val="window" lastClr="FFFFFF"/>
      </a:lt1>
      <a:dk2>
        <a:srgbClr val="002B55"/>
      </a:dk2>
      <a:lt2>
        <a:srgbClr val="E7E6E6"/>
      </a:lt2>
      <a:accent1>
        <a:srgbClr val="007BC2"/>
      </a:accent1>
      <a:accent2>
        <a:srgbClr val="FF8000"/>
      </a:accent2>
      <a:accent3>
        <a:srgbClr val="FFD29D"/>
      </a:accent3>
      <a:accent4>
        <a:srgbClr val="CADAE5"/>
      </a:accent4>
      <a:accent5>
        <a:srgbClr val="808080"/>
      </a:accent5>
      <a:accent6>
        <a:srgbClr val="00C6E5"/>
      </a:accent6>
      <a:hlink>
        <a:srgbClr val="FFD29D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SA BrainHealth">
      <a:dk1>
        <a:srgbClr val="2D488F"/>
      </a:dk1>
      <a:lt1>
        <a:sysClr val="window" lastClr="FFFFFF"/>
      </a:lt1>
      <a:dk2>
        <a:srgbClr val="002B55"/>
      </a:dk2>
      <a:lt2>
        <a:srgbClr val="E7E6E6"/>
      </a:lt2>
      <a:accent1>
        <a:srgbClr val="007BC2"/>
      </a:accent1>
      <a:accent2>
        <a:srgbClr val="FF8000"/>
      </a:accent2>
      <a:accent3>
        <a:srgbClr val="FFD29D"/>
      </a:accent3>
      <a:accent4>
        <a:srgbClr val="CADAE5"/>
      </a:accent4>
      <a:accent5>
        <a:srgbClr val="808080"/>
      </a:accent5>
      <a:accent6>
        <a:srgbClr val="00C6E5"/>
      </a:accent6>
      <a:hlink>
        <a:srgbClr val="FFD29D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8f5a25a-c14b-43a5-95a3-99ea09c30da0" xsi:nil="true"/>
    <lcf76f155ced4ddcb4097134ff3c332f xmlns="c83a8070-1a1f-4491-a820-3d77bc5e8606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942CA2CD2B3648A3CD291FA2F2B9CE" ma:contentTypeVersion="18" ma:contentTypeDescription="Create a new document." ma:contentTypeScope="" ma:versionID="27a56262dab55b92d9af87da34142ed0">
  <xsd:schema xmlns:xsd="http://www.w3.org/2001/XMLSchema" xmlns:xs="http://www.w3.org/2001/XMLSchema" xmlns:p="http://schemas.microsoft.com/office/2006/metadata/properties" xmlns:ns2="c83a8070-1a1f-4491-a820-3d77bc5e8606" xmlns:ns3="58f5a25a-c14b-43a5-95a3-99ea09c30da0" targetNamespace="http://schemas.microsoft.com/office/2006/metadata/properties" ma:root="true" ma:fieldsID="1ba5b6556b98c075d05fa8161cf28e79" ns2:_="" ns3:_="">
    <xsd:import namespace="c83a8070-1a1f-4491-a820-3d77bc5e8606"/>
    <xsd:import namespace="58f5a25a-c14b-43a5-95a3-99ea09c30d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3a8070-1a1f-4491-a820-3d77bc5e86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fdcf0d2-d139-4f58-b5ff-afd5ea0fdb9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f5a25a-c14b-43a5-95a3-99ea09c30da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4d00764-10b9-4fb6-b842-511e9dcdb323}" ma:internalName="TaxCatchAll" ma:showField="CatchAllData" ma:web="58f5a25a-c14b-43a5-95a3-99ea09c30d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96C5A6-86AD-4D4D-9A81-1F8A5078F82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5F9A1D-CF54-4ABB-ACF2-31B2FF1E0D5A}">
  <ds:schemaRefs>
    <ds:schemaRef ds:uri="http://schemas.microsoft.com/office/2006/metadata/properties"/>
    <ds:schemaRef ds:uri="http://schemas.microsoft.com/office/infopath/2007/PartnerControls"/>
    <ds:schemaRef ds:uri="58f5a25a-c14b-43a5-95a3-99ea09c30da0"/>
    <ds:schemaRef ds:uri="c83a8070-1a1f-4491-a820-3d77bc5e8606"/>
  </ds:schemaRefs>
</ds:datastoreItem>
</file>

<file path=customXml/itemProps3.xml><?xml version="1.0" encoding="utf-8"?>
<ds:datastoreItem xmlns:ds="http://schemas.openxmlformats.org/officeDocument/2006/customXml" ds:itemID="{C7E5188C-6D60-41CB-80C6-C9AD0ABA7A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3a8070-1a1f-4491-a820-3d77bc5e8606"/>
    <ds:schemaRef ds:uri="58f5a25a-c14b-43a5-95a3-99ea09c30d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800</Words>
  <Application>Microsoft Office PowerPoint</Application>
  <PresentationFormat>Widescreen</PresentationFormat>
  <Paragraphs>43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Inter</vt:lpstr>
      <vt:lpstr>Inter Light</vt:lpstr>
      <vt:lpstr>Arial</vt:lpstr>
      <vt:lpstr>Inter SemiBold</vt:lpstr>
      <vt:lpstr>Inter ExtraBold</vt:lpstr>
      <vt:lpstr>Calibri Light</vt:lpstr>
      <vt:lpstr>Inter Italic</vt:lpstr>
      <vt:lpstr>Inter Light Italic</vt:lpstr>
      <vt:lpstr>Calibri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Hugo Hermantin</dc:creator>
  <cp:lastModifiedBy>Info @ BID</cp:lastModifiedBy>
  <cp:revision>2</cp:revision>
  <dcterms:created xsi:type="dcterms:W3CDTF">2024-02-06T15:59:34Z</dcterms:created>
  <dcterms:modified xsi:type="dcterms:W3CDTF">2024-02-16T17:17:16Z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0x01010081942CA2CD2B3648A3CD291FA2F2B9CE</vt:lpwstr>
  </property>
  <property fmtid="{D5CDD505-2E9C-101B-9397-08002B2CF9AE}" pid="3" name="MediaServiceImageTags">
    <vt:lpwstr/>
  </property>
</Properties>
</file>